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1" r:id="rId5"/>
    <p:sldId id="264" r:id="rId6"/>
    <p:sldId id="262" r:id="rId7"/>
    <p:sldId id="263" r:id="rId8"/>
    <p:sldId id="266" r:id="rId9"/>
    <p:sldId id="265" r:id="rId10"/>
    <p:sldId id="260"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8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347186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4737E-8240-43F1-A001-2E864DDA1BEB}" type="datetimeFigureOut">
              <a:rPr lang="en-US" smtClean="0"/>
              <a:t>19/07/2018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228271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186279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172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805538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1525542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2849215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155902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188437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101952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327620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4737E-8240-43F1-A001-2E864DDA1BEB}" type="datetimeFigureOut">
              <a:rPr lang="en-US" smtClean="0"/>
              <a:t>19/07/2018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228660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4737E-8240-43F1-A001-2E864DDA1BEB}" type="datetimeFigureOut">
              <a:rPr lang="en-US" smtClean="0"/>
              <a:t>19/07/2018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212745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226307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204129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704737E-8240-43F1-A001-2E864DDA1BEB}" type="datetimeFigureOut">
              <a:rPr lang="en-US" smtClean="0"/>
              <a:t>19/07/2018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407829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4737E-8240-43F1-A001-2E864DDA1BEB}" type="datetimeFigureOut">
              <a:rPr lang="en-US" smtClean="0"/>
              <a:t>19/07/2018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B0A3B-697B-4BBA-BAF4-B11F8B1739B0}" type="slidenum">
              <a:rPr lang="en-US" smtClean="0"/>
              <a:t>‹#›</a:t>
            </a:fld>
            <a:endParaRPr lang="en-US"/>
          </a:p>
        </p:txBody>
      </p:sp>
    </p:spTree>
    <p:extLst>
      <p:ext uri="{BB962C8B-B14F-4D97-AF65-F5344CB8AC3E}">
        <p14:creationId xmlns:p14="http://schemas.microsoft.com/office/powerpoint/2010/main" val="120595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04737E-8240-43F1-A001-2E864DDA1BEB}" type="datetimeFigureOut">
              <a:rPr lang="en-US" smtClean="0"/>
              <a:t>19/07/2018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1EB0A3B-697B-4BBA-BAF4-B11F8B1739B0}" type="slidenum">
              <a:rPr lang="en-US" smtClean="0"/>
              <a:t>‹#›</a:t>
            </a:fld>
            <a:endParaRPr lang="en-US"/>
          </a:p>
        </p:txBody>
      </p:sp>
    </p:spTree>
    <p:extLst>
      <p:ext uri="{BB962C8B-B14F-4D97-AF65-F5344CB8AC3E}">
        <p14:creationId xmlns:p14="http://schemas.microsoft.com/office/powerpoint/2010/main" val="38287723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blem of Indian Armed Fo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612" y="217556"/>
            <a:ext cx="2926874" cy="34756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4062" y="3693219"/>
            <a:ext cx="11004500" cy="2554545"/>
          </a:xfrm>
          <a:prstGeom prst="rect">
            <a:avLst/>
          </a:prstGeom>
        </p:spPr>
        <p:txBody>
          <a:bodyPr wrap="square">
            <a:spAutoFit/>
          </a:bodyPr>
          <a:lstStyle/>
          <a:p>
            <a:pPr algn="ct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SEEMA DARSHAN PROGRAMME</a:t>
            </a:r>
          </a:p>
          <a:p>
            <a:pPr algn="ctr"/>
            <a:endPar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PHASE – VI</a:t>
            </a:r>
          </a:p>
          <a:p>
            <a:pPr algn="ctr"/>
            <a:endPar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25.6.2018 – 29.</a:t>
            </a:r>
            <a:endPar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94" y="321971"/>
            <a:ext cx="7482624" cy="6136783"/>
          </a:xfrm>
          <a:prstGeom prst="rect">
            <a:avLst/>
          </a:prstGeom>
        </p:spPr>
      </p:pic>
      <p:sp>
        <p:nvSpPr>
          <p:cNvPr id="3" name="TextBox 2"/>
          <p:cNvSpPr txBox="1"/>
          <p:nvPr/>
        </p:nvSpPr>
        <p:spPr>
          <a:xfrm>
            <a:off x="7946264" y="321972"/>
            <a:ext cx="4095481" cy="6370975"/>
          </a:xfrm>
          <a:prstGeom prst="rect">
            <a:avLst/>
          </a:prstGeom>
          <a:noFill/>
        </p:spPr>
        <p:txBody>
          <a:bodyPr wrap="square" rtlCol="0">
            <a:spAutoFit/>
          </a:bodyPr>
          <a:lstStyle/>
          <a:p>
            <a:pPr algn="ctr"/>
            <a:r>
              <a:rPr lang="en-US" sz="4000" b="1" u="sng" dirty="0">
                <a:solidFill>
                  <a:srgbClr val="7030A0"/>
                </a:solidFill>
              </a:rPr>
              <a:t>DAY- V 29.06.2018</a:t>
            </a:r>
          </a:p>
          <a:p>
            <a:pPr algn="ctr"/>
            <a:endParaRPr lang="en-US" sz="4800" b="1" u="sng" dirty="0" smtClean="0">
              <a:solidFill>
                <a:srgbClr val="FF0000"/>
              </a:solidFill>
            </a:endParaRPr>
          </a:p>
          <a:p>
            <a:pPr algn="ctr"/>
            <a:r>
              <a:rPr lang="en-US" sz="4800" b="1" u="sng" dirty="0" smtClean="0">
                <a:solidFill>
                  <a:srgbClr val="FF0000"/>
                </a:solidFill>
              </a:rPr>
              <a:t>VISIT TO  </a:t>
            </a:r>
          </a:p>
          <a:p>
            <a:pPr algn="ctr"/>
            <a:r>
              <a:rPr lang="en-US" sz="4800" b="1" u="sng" dirty="0" smtClean="0">
                <a:solidFill>
                  <a:srgbClr val="FF0000"/>
                </a:solidFill>
              </a:rPr>
              <a:t>DWARIKA</a:t>
            </a:r>
          </a:p>
          <a:p>
            <a:pPr algn="ctr"/>
            <a:r>
              <a:rPr lang="en-US" sz="4800" b="1" u="sng" dirty="0" smtClean="0">
                <a:solidFill>
                  <a:srgbClr val="FF0000"/>
                </a:solidFill>
              </a:rPr>
              <a:t>TEMPLE</a:t>
            </a:r>
          </a:p>
          <a:p>
            <a:pPr algn="ctr"/>
            <a:r>
              <a:rPr lang="en-US" sz="4800" b="1" u="sng" dirty="0" smtClean="0">
                <a:solidFill>
                  <a:srgbClr val="FF0000"/>
                </a:solidFill>
              </a:rPr>
              <a:t>&amp; </a:t>
            </a:r>
          </a:p>
          <a:p>
            <a:pPr algn="ctr"/>
            <a:r>
              <a:rPr lang="en-US" sz="4800" b="1" u="sng" dirty="0" smtClean="0">
                <a:solidFill>
                  <a:srgbClr val="FF0000"/>
                </a:solidFill>
              </a:rPr>
              <a:t>NAGESHWAR</a:t>
            </a:r>
          </a:p>
          <a:p>
            <a:pPr algn="ctr"/>
            <a:endParaRPr lang="en-US" sz="4000" b="1" u="sng" dirty="0" smtClean="0">
              <a:solidFill>
                <a:srgbClr val="FF0000"/>
              </a:solidFill>
            </a:endParaRPr>
          </a:p>
        </p:txBody>
      </p:sp>
    </p:spTree>
    <p:extLst>
      <p:ext uri="{BB962C8B-B14F-4D97-AF65-F5344CB8AC3E}">
        <p14:creationId xmlns:p14="http://schemas.microsoft.com/office/powerpoint/2010/main" val="2736186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86" y="74052"/>
            <a:ext cx="10702344" cy="6645499"/>
          </a:xfrm>
          <a:prstGeom prst="rect">
            <a:avLst/>
          </a:prstGeom>
        </p:spPr>
      </p:pic>
      <p:sp>
        <p:nvSpPr>
          <p:cNvPr id="3" name="TextBox 2"/>
          <p:cNvSpPr txBox="1"/>
          <p:nvPr/>
        </p:nvSpPr>
        <p:spPr>
          <a:xfrm>
            <a:off x="1854558" y="476518"/>
            <a:ext cx="8718997" cy="707886"/>
          </a:xfrm>
          <a:prstGeom prst="rect">
            <a:avLst/>
          </a:prstGeom>
          <a:noFill/>
        </p:spPr>
        <p:txBody>
          <a:bodyPr wrap="square" rtlCol="0">
            <a:spAutoFit/>
          </a:bodyPr>
          <a:lstStyle/>
          <a:p>
            <a:pPr algn="ctr"/>
            <a:r>
              <a:rPr lang="en-US" sz="4000" b="1" dirty="0" smtClean="0">
                <a:solidFill>
                  <a:srgbClr val="00B050"/>
                </a:solidFill>
              </a:rPr>
              <a:t>Delicious Gujrati Food</a:t>
            </a:r>
            <a:endParaRPr lang="en-US" sz="4000" b="1" dirty="0">
              <a:solidFill>
                <a:srgbClr val="00B050"/>
              </a:solidFill>
            </a:endParaRPr>
          </a:p>
        </p:txBody>
      </p:sp>
    </p:spTree>
    <p:extLst>
      <p:ext uri="{BB962C8B-B14F-4D97-AF65-F5344CB8AC3E}">
        <p14:creationId xmlns:p14="http://schemas.microsoft.com/office/powerpoint/2010/main" val="331051257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1905" y="486401"/>
            <a:ext cx="8809148" cy="6004553"/>
          </a:xfrm>
          <a:prstGeom prst="rect">
            <a:avLst/>
          </a:prstGeom>
        </p:spPr>
      </p:pic>
      <p:sp>
        <p:nvSpPr>
          <p:cNvPr id="3" name="TextBox 2"/>
          <p:cNvSpPr txBox="1"/>
          <p:nvPr/>
        </p:nvSpPr>
        <p:spPr>
          <a:xfrm>
            <a:off x="1687132" y="5512158"/>
            <a:ext cx="8126569" cy="369332"/>
          </a:xfrm>
          <a:prstGeom prst="rect">
            <a:avLst/>
          </a:prstGeom>
          <a:noFill/>
        </p:spPr>
        <p:txBody>
          <a:bodyPr wrap="square" rtlCol="0">
            <a:spAutoFit/>
          </a:bodyPr>
          <a:lstStyle/>
          <a:p>
            <a:r>
              <a:rPr lang="en-US" dirty="0" smtClean="0"/>
              <a:t>THANTYOU</a:t>
            </a:r>
            <a:endParaRPr lang="en-US" dirty="0"/>
          </a:p>
        </p:txBody>
      </p:sp>
      <p:sp>
        <p:nvSpPr>
          <p:cNvPr id="5" name="Rectangle 4"/>
          <p:cNvSpPr/>
          <p:nvPr/>
        </p:nvSpPr>
        <p:spPr>
          <a:xfrm>
            <a:off x="3232598" y="5177306"/>
            <a:ext cx="4888958" cy="1107996"/>
          </a:xfrm>
          <a:prstGeom prst="rect">
            <a:avLst/>
          </a:prstGeom>
          <a:noFill/>
        </p:spPr>
        <p:txBody>
          <a:bodyPr wrap="square" lIns="91440" tIns="45720" rIns="91440" bIns="45720">
            <a:spAutoFit/>
          </a:bodyPr>
          <a:lstStyle/>
          <a:p>
            <a:pPr algn="ctr"/>
            <a:r>
              <a:rPr lang="en-US"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642571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2129" y="122348"/>
            <a:ext cx="9955369" cy="6606863"/>
          </a:xfrm>
          <a:prstGeom prst="rect">
            <a:avLst/>
          </a:prstGeom>
        </p:spPr>
      </p:pic>
    </p:spTree>
    <p:extLst>
      <p:ext uri="{BB962C8B-B14F-4D97-AF65-F5344CB8AC3E}">
        <p14:creationId xmlns:p14="http://schemas.microsoft.com/office/powerpoint/2010/main" val="37494713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1716209"/>
              </p:ext>
            </p:extLst>
          </p:nvPr>
        </p:nvGraphicFramePr>
        <p:xfrm>
          <a:off x="422031" y="436101"/>
          <a:ext cx="11366694" cy="6049104"/>
        </p:xfrm>
        <a:graphic>
          <a:graphicData uri="http://schemas.openxmlformats.org/drawingml/2006/table">
            <a:tbl>
              <a:tblPr firstRow="1" bandRow="1">
                <a:tableStyleId>{5C22544A-7EE6-4342-B048-85BDC9FD1C3A}</a:tableStyleId>
              </a:tblPr>
              <a:tblGrid>
                <a:gridCol w="928467"/>
                <a:gridCol w="3607868"/>
                <a:gridCol w="3032083"/>
                <a:gridCol w="1814733"/>
                <a:gridCol w="1983543"/>
              </a:tblGrid>
              <a:tr h="504092">
                <a:tc gridSpan="5">
                  <a:txBody>
                    <a:bodyPr/>
                    <a:lstStyle/>
                    <a:p>
                      <a:pPr algn="ctr"/>
                      <a:r>
                        <a:rPr lang="en-US" sz="2400" dirty="0" smtClean="0"/>
                        <a:t>GIRLS</a:t>
                      </a:r>
                      <a:r>
                        <a:rPr lang="en-US" sz="2400" baseline="0" dirty="0" smtClean="0"/>
                        <a:t> PARTICIPATED FROM BHOPAL REGION</a:t>
                      </a:r>
                      <a:r>
                        <a:rPr lang="en-US" sz="2400" dirty="0" smtClean="0"/>
                        <a:t> </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04092">
                <a:tc>
                  <a:txBody>
                    <a:bodyPr/>
                    <a:lstStyle/>
                    <a:p>
                      <a:r>
                        <a:rPr lang="en-US" b="1" dirty="0" smtClean="0"/>
                        <a:t>S. No.</a:t>
                      </a:r>
                    </a:p>
                  </a:txBody>
                  <a:tcPr/>
                </a:tc>
                <a:tc>
                  <a:txBody>
                    <a:bodyPr/>
                    <a:lstStyle/>
                    <a:p>
                      <a:r>
                        <a:rPr lang="en-US" b="1" dirty="0" smtClean="0"/>
                        <a:t>NAME</a:t>
                      </a:r>
                      <a:endParaRPr lang="en-US" b="1" dirty="0"/>
                    </a:p>
                  </a:txBody>
                  <a:tcPr/>
                </a:tc>
                <a:tc>
                  <a:txBody>
                    <a:bodyPr/>
                    <a:lstStyle/>
                    <a:p>
                      <a:r>
                        <a:rPr lang="en-US" b="1" dirty="0" smtClean="0"/>
                        <a:t>K. V. </a:t>
                      </a:r>
                      <a:endParaRPr lang="en-US" b="1" dirty="0"/>
                    </a:p>
                  </a:txBody>
                  <a:tcPr/>
                </a:tc>
                <a:tc>
                  <a:txBody>
                    <a:bodyPr/>
                    <a:lstStyle/>
                    <a:p>
                      <a:r>
                        <a:rPr lang="en-US" b="1" dirty="0" smtClean="0"/>
                        <a:t>CLASS</a:t>
                      </a:r>
                      <a:endParaRPr lang="en-US" b="1" dirty="0"/>
                    </a:p>
                  </a:txBody>
                  <a:tcPr/>
                </a:tc>
                <a:tc>
                  <a:txBody>
                    <a:bodyPr/>
                    <a:lstStyle/>
                    <a:p>
                      <a:r>
                        <a:rPr lang="en-US" b="1" dirty="0" smtClean="0"/>
                        <a:t>STREAM</a:t>
                      </a:r>
                      <a:endParaRPr lang="en-US" b="1" dirty="0"/>
                    </a:p>
                  </a:txBody>
                  <a:tcPr/>
                </a:tc>
              </a:tr>
              <a:tr h="504092">
                <a:tc>
                  <a:txBody>
                    <a:bodyPr/>
                    <a:lstStyle/>
                    <a:p>
                      <a:r>
                        <a:rPr lang="en-US" dirty="0" smtClean="0"/>
                        <a:t>1.</a:t>
                      </a:r>
                    </a:p>
                  </a:txBody>
                  <a:tcPr/>
                </a:tc>
                <a:tc>
                  <a:txBody>
                    <a:bodyPr/>
                    <a:lstStyle/>
                    <a:p>
                      <a:r>
                        <a:rPr lang="en-US" dirty="0" smtClean="0"/>
                        <a:t>KAJAL YADAV</a:t>
                      </a:r>
                      <a:endParaRPr lang="en-US" dirty="0"/>
                    </a:p>
                  </a:txBody>
                  <a:tcPr/>
                </a:tc>
                <a:tc>
                  <a:txBody>
                    <a:bodyPr/>
                    <a:lstStyle/>
                    <a:p>
                      <a:r>
                        <a:rPr lang="en-US" dirty="0" smtClean="0"/>
                        <a:t>MHOW</a:t>
                      </a:r>
                      <a:endParaRPr lang="en-US" dirty="0"/>
                    </a:p>
                  </a:txBody>
                  <a:tcPr/>
                </a:tc>
                <a:tc>
                  <a:txBody>
                    <a:bodyPr/>
                    <a:lstStyle/>
                    <a:p>
                      <a:r>
                        <a:rPr lang="en-US" dirty="0" smtClean="0"/>
                        <a:t>XI</a:t>
                      </a:r>
                      <a:endParaRPr lang="en-US" dirty="0"/>
                    </a:p>
                  </a:txBody>
                  <a:tcPr/>
                </a:tc>
                <a:tc>
                  <a:txBody>
                    <a:bodyPr/>
                    <a:lstStyle/>
                    <a:p>
                      <a:r>
                        <a:rPr lang="en-US" dirty="0" smtClean="0"/>
                        <a:t>PCM</a:t>
                      </a:r>
                      <a:endParaRPr lang="en-US" dirty="0"/>
                    </a:p>
                  </a:txBody>
                  <a:tcPr/>
                </a:tc>
              </a:tr>
              <a:tr h="504092">
                <a:tc>
                  <a:txBody>
                    <a:bodyPr/>
                    <a:lstStyle/>
                    <a:p>
                      <a:r>
                        <a:rPr lang="en-US" dirty="0" smtClean="0"/>
                        <a:t>2.</a:t>
                      </a:r>
                      <a:endParaRPr lang="en-US" dirty="0"/>
                    </a:p>
                  </a:txBody>
                  <a:tcPr/>
                </a:tc>
                <a:tc>
                  <a:txBody>
                    <a:bodyPr/>
                    <a:lstStyle/>
                    <a:p>
                      <a:r>
                        <a:rPr lang="en-US" dirty="0" smtClean="0"/>
                        <a:t>STUTI MISHRA</a:t>
                      </a:r>
                      <a:endParaRPr lang="en-US" dirty="0"/>
                    </a:p>
                  </a:txBody>
                  <a:tcPr/>
                </a:tc>
                <a:tc>
                  <a:txBody>
                    <a:bodyPr/>
                    <a:lstStyle/>
                    <a:p>
                      <a:r>
                        <a:rPr lang="en-US" dirty="0" smtClean="0"/>
                        <a:t>SHIVPURI</a:t>
                      </a:r>
                      <a:endParaRPr lang="en-US" dirty="0"/>
                    </a:p>
                  </a:txBody>
                  <a:tcPr/>
                </a:tc>
                <a:tc>
                  <a:txBody>
                    <a:bodyPr/>
                    <a:lstStyle/>
                    <a:p>
                      <a:r>
                        <a:rPr lang="en-US" dirty="0" smtClean="0"/>
                        <a:t>XI</a:t>
                      </a:r>
                      <a:endParaRPr lang="en-US" dirty="0"/>
                    </a:p>
                  </a:txBody>
                  <a:tcPr/>
                </a:tc>
                <a:tc>
                  <a:txBody>
                    <a:bodyPr/>
                    <a:lstStyle/>
                    <a:p>
                      <a:r>
                        <a:rPr lang="en-US" dirty="0" smtClean="0"/>
                        <a:t>COMMERCE</a:t>
                      </a:r>
                      <a:endParaRPr lang="en-US" dirty="0"/>
                    </a:p>
                  </a:txBody>
                  <a:tcPr/>
                </a:tc>
              </a:tr>
              <a:tr h="504092">
                <a:tc>
                  <a:txBody>
                    <a:bodyPr/>
                    <a:lstStyle/>
                    <a:p>
                      <a:r>
                        <a:rPr lang="en-US" dirty="0" smtClean="0"/>
                        <a:t>3.</a:t>
                      </a:r>
                      <a:endParaRPr lang="en-US" dirty="0"/>
                    </a:p>
                  </a:txBody>
                  <a:tcPr/>
                </a:tc>
                <a:tc>
                  <a:txBody>
                    <a:bodyPr/>
                    <a:lstStyle/>
                    <a:p>
                      <a:r>
                        <a:rPr lang="en-US" dirty="0" smtClean="0"/>
                        <a:t>PALAK DHOOT</a:t>
                      </a:r>
                      <a:endParaRPr lang="en-US" dirty="0"/>
                    </a:p>
                  </a:txBody>
                  <a:tcPr/>
                </a:tc>
                <a:tc>
                  <a:txBody>
                    <a:bodyPr/>
                    <a:lstStyle/>
                    <a:p>
                      <a:r>
                        <a:rPr lang="en-US" dirty="0" smtClean="0"/>
                        <a:t>PACHMARI</a:t>
                      </a:r>
                      <a:endParaRPr lang="en-US" dirty="0"/>
                    </a:p>
                  </a:txBody>
                  <a:tcPr/>
                </a:tc>
                <a:tc>
                  <a:txBody>
                    <a:bodyPr/>
                    <a:lstStyle/>
                    <a:p>
                      <a:r>
                        <a:rPr lang="en-US" dirty="0" smtClean="0"/>
                        <a:t>XI</a:t>
                      </a:r>
                      <a:endParaRPr lang="en-US" dirty="0"/>
                    </a:p>
                  </a:txBody>
                  <a:tcPr/>
                </a:tc>
                <a:tc>
                  <a:txBody>
                    <a:bodyPr/>
                    <a:lstStyle/>
                    <a:p>
                      <a:r>
                        <a:rPr lang="en-US" dirty="0" smtClean="0"/>
                        <a:t>COMMERCE</a:t>
                      </a:r>
                      <a:endParaRPr lang="en-US" dirty="0"/>
                    </a:p>
                  </a:txBody>
                  <a:tcPr/>
                </a:tc>
              </a:tr>
              <a:tr h="504092">
                <a:tc>
                  <a:txBody>
                    <a:bodyPr/>
                    <a:lstStyle/>
                    <a:p>
                      <a:r>
                        <a:rPr lang="en-US" dirty="0" smtClean="0"/>
                        <a:t>4.</a:t>
                      </a:r>
                      <a:endParaRPr lang="en-US" dirty="0"/>
                    </a:p>
                  </a:txBody>
                  <a:tcPr/>
                </a:tc>
                <a:tc>
                  <a:txBody>
                    <a:bodyPr/>
                    <a:lstStyle/>
                    <a:p>
                      <a:r>
                        <a:rPr lang="en-US" dirty="0" smtClean="0"/>
                        <a:t>RAKSHA THAKUR</a:t>
                      </a:r>
                      <a:endParaRPr lang="en-US" dirty="0"/>
                    </a:p>
                  </a:txBody>
                  <a:tcPr/>
                </a:tc>
                <a:tc>
                  <a:txBody>
                    <a:bodyPr/>
                    <a:lstStyle/>
                    <a:p>
                      <a:r>
                        <a:rPr lang="en-US" dirty="0" smtClean="0"/>
                        <a:t>BARWAHA</a:t>
                      </a:r>
                      <a:endParaRPr lang="en-US" dirty="0"/>
                    </a:p>
                  </a:txBody>
                  <a:tcPr/>
                </a:tc>
                <a:tc>
                  <a:txBody>
                    <a:bodyPr/>
                    <a:lstStyle/>
                    <a:p>
                      <a:r>
                        <a:rPr lang="en-US" dirty="0" smtClean="0"/>
                        <a:t>XI</a:t>
                      </a:r>
                      <a:endParaRPr lang="en-US" dirty="0"/>
                    </a:p>
                  </a:txBody>
                  <a:tcPr/>
                </a:tc>
                <a:tc>
                  <a:txBody>
                    <a:bodyPr/>
                    <a:lstStyle/>
                    <a:p>
                      <a:r>
                        <a:rPr lang="en-US" dirty="0" smtClean="0"/>
                        <a:t>PCM</a:t>
                      </a:r>
                      <a:endParaRPr lang="en-US" dirty="0"/>
                    </a:p>
                  </a:txBody>
                  <a:tcPr/>
                </a:tc>
              </a:tr>
              <a:tr h="504092">
                <a:tc>
                  <a:txBody>
                    <a:bodyPr/>
                    <a:lstStyle/>
                    <a:p>
                      <a:r>
                        <a:rPr lang="en-US" dirty="0" smtClean="0"/>
                        <a:t>5.</a:t>
                      </a:r>
                      <a:endParaRPr lang="en-US" dirty="0"/>
                    </a:p>
                  </a:txBody>
                  <a:tcPr/>
                </a:tc>
                <a:tc>
                  <a:txBody>
                    <a:bodyPr/>
                    <a:lstStyle/>
                    <a:p>
                      <a:r>
                        <a:rPr lang="en-US" dirty="0" smtClean="0"/>
                        <a:t>SANYAMI TIWARI</a:t>
                      </a:r>
                      <a:endParaRPr lang="en-US" dirty="0"/>
                    </a:p>
                  </a:txBody>
                  <a:tcPr/>
                </a:tc>
                <a:tc>
                  <a:txBody>
                    <a:bodyPr/>
                    <a:lstStyle/>
                    <a:p>
                      <a:r>
                        <a:rPr lang="en-US" dirty="0" smtClean="0"/>
                        <a:t>BINA</a:t>
                      </a:r>
                      <a:endParaRPr lang="en-US" dirty="0"/>
                    </a:p>
                  </a:txBody>
                  <a:tcPr/>
                </a:tc>
                <a:tc>
                  <a:txBody>
                    <a:bodyPr/>
                    <a:lstStyle/>
                    <a:p>
                      <a:r>
                        <a:rPr lang="en-US" dirty="0" smtClean="0"/>
                        <a:t>XI</a:t>
                      </a:r>
                      <a:endParaRPr lang="en-US" dirty="0"/>
                    </a:p>
                  </a:txBody>
                  <a:tcPr/>
                </a:tc>
                <a:tc>
                  <a:txBody>
                    <a:bodyPr/>
                    <a:lstStyle/>
                    <a:p>
                      <a:r>
                        <a:rPr lang="en-US" dirty="0" smtClean="0"/>
                        <a:t>PCM</a:t>
                      </a:r>
                      <a:endParaRPr lang="en-US" dirty="0"/>
                    </a:p>
                  </a:txBody>
                  <a:tcPr/>
                </a:tc>
              </a:tr>
              <a:tr h="504092">
                <a:tc>
                  <a:txBody>
                    <a:bodyPr/>
                    <a:lstStyle/>
                    <a:p>
                      <a:r>
                        <a:rPr lang="en-US" dirty="0" smtClean="0"/>
                        <a:t>6.</a:t>
                      </a:r>
                      <a:endParaRPr lang="en-US" dirty="0"/>
                    </a:p>
                  </a:txBody>
                  <a:tcPr/>
                </a:tc>
                <a:tc>
                  <a:txBody>
                    <a:bodyPr/>
                    <a:lstStyle/>
                    <a:p>
                      <a:r>
                        <a:rPr lang="en-US" dirty="0" smtClean="0"/>
                        <a:t>ANUSHKA B.</a:t>
                      </a:r>
                      <a:endParaRPr lang="en-US" dirty="0"/>
                    </a:p>
                  </a:txBody>
                  <a:tcPr/>
                </a:tc>
                <a:tc>
                  <a:txBody>
                    <a:bodyPr/>
                    <a:lstStyle/>
                    <a:p>
                      <a:r>
                        <a:rPr lang="en-US" dirty="0" smtClean="0"/>
                        <a:t>SEONI MALWA</a:t>
                      </a:r>
                      <a:endParaRPr lang="en-US" dirty="0"/>
                    </a:p>
                  </a:txBody>
                  <a:tcPr/>
                </a:tc>
                <a:tc>
                  <a:txBody>
                    <a:bodyPr/>
                    <a:lstStyle/>
                    <a:p>
                      <a:r>
                        <a:rPr lang="en-US" dirty="0" smtClean="0"/>
                        <a:t>XI</a:t>
                      </a:r>
                      <a:endParaRPr lang="en-US" dirty="0"/>
                    </a:p>
                  </a:txBody>
                  <a:tcPr/>
                </a:tc>
                <a:tc>
                  <a:txBody>
                    <a:bodyPr/>
                    <a:lstStyle/>
                    <a:p>
                      <a:r>
                        <a:rPr lang="en-US" dirty="0" smtClean="0"/>
                        <a:t>COMMERCE</a:t>
                      </a:r>
                      <a:endParaRPr lang="en-US" dirty="0"/>
                    </a:p>
                  </a:txBody>
                  <a:tcPr/>
                </a:tc>
              </a:tr>
              <a:tr h="504092">
                <a:tc>
                  <a:txBody>
                    <a:bodyPr/>
                    <a:lstStyle/>
                    <a:p>
                      <a:r>
                        <a:rPr lang="en-US" dirty="0" smtClean="0"/>
                        <a:t>7.</a:t>
                      </a:r>
                      <a:endParaRPr lang="en-US" dirty="0"/>
                    </a:p>
                  </a:txBody>
                  <a:tcPr/>
                </a:tc>
                <a:tc>
                  <a:txBody>
                    <a:bodyPr/>
                    <a:lstStyle/>
                    <a:p>
                      <a:r>
                        <a:rPr lang="en-US" dirty="0" smtClean="0"/>
                        <a:t>SONAM SINGH</a:t>
                      </a:r>
                      <a:endParaRPr lang="en-US" dirty="0"/>
                    </a:p>
                  </a:txBody>
                  <a:tcPr/>
                </a:tc>
                <a:tc>
                  <a:txBody>
                    <a:bodyPr/>
                    <a:lstStyle/>
                    <a:p>
                      <a:r>
                        <a:rPr lang="en-US" dirty="0" smtClean="0"/>
                        <a:t>BAIRAGARH</a:t>
                      </a:r>
                      <a:endParaRPr lang="en-US" dirty="0"/>
                    </a:p>
                  </a:txBody>
                  <a:tcPr/>
                </a:tc>
                <a:tc>
                  <a:txBody>
                    <a:bodyPr/>
                    <a:lstStyle/>
                    <a:p>
                      <a:r>
                        <a:rPr lang="en-US" dirty="0" smtClean="0"/>
                        <a:t>XI</a:t>
                      </a:r>
                      <a:endParaRPr lang="en-US" dirty="0"/>
                    </a:p>
                  </a:txBody>
                  <a:tcPr/>
                </a:tc>
                <a:tc>
                  <a:txBody>
                    <a:bodyPr/>
                    <a:lstStyle/>
                    <a:p>
                      <a:r>
                        <a:rPr lang="en-US" dirty="0" smtClean="0"/>
                        <a:t>PCB</a:t>
                      </a:r>
                    </a:p>
                  </a:txBody>
                  <a:tcPr/>
                </a:tc>
              </a:tr>
              <a:tr h="504092">
                <a:tc>
                  <a:txBody>
                    <a:bodyPr/>
                    <a:lstStyle/>
                    <a:p>
                      <a:r>
                        <a:rPr lang="en-US" dirty="0" smtClean="0"/>
                        <a:t>8.</a:t>
                      </a:r>
                      <a:endParaRPr lang="en-US" dirty="0"/>
                    </a:p>
                  </a:txBody>
                  <a:tcPr/>
                </a:tc>
                <a:tc>
                  <a:txBody>
                    <a:bodyPr/>
                    <a:lstStyle/>
                    <a:p>
                      <a:r>
                        <a:rPr lang="en-US" dirty="0" smtClean="0"/>
                        <a:t>ANSHITA </a:t>
                      </a:r>
                      <a:endParaRPr lang="en-US" dirty="0"/>
                    </a:p>
                  </a:txBody>
                  <a:tcPr/>
                </a:tc>
                <a:tc>
                  <a:txBody>
                    <a:bodyPr/>
                    <a:lstStyle/>
                    <a:p>
                      <a:r>
                        <a:rPr lang="en-US" dirty="0" smtClean="0"/>
                        <a:t>NARMADA NAGAR</a:t>
                      </a:r>
                      <a:endParaRPr lang="en-US" dirty="0"/>
                    </a:p>
                  </a:txBody>
                  <a:tcPr/>
                </a:tc>
                <a:tc>
                  <a:txBody>
                    <a:bodyPr/>
                    <a:lstStyle/>
                    <a:p>
                      <a:r>
                        <a:rPr lang="en-US" dirty="0" smtClean="0"/>
                        <a:t>XI</a:t>
                      </a:r>
                      <a:endParaRPr lang="en-US" dirty="0"/>
                    </a:p>
                  </a:txBody>
                  <a:tcPr/>
                </a:tc>
                <a:tc>
                  <a:txBody>
                    <a:bodyPr/>
                    <a:lstStyle/>
                    <a:p>
                      <a:r>
                        <a:rPr lang="en-US" dirty="0" smtClean="0"/>
                        <a:t>PCM</a:t>
                      </a:r>
                    </a:p>
                  </a:txBody>
                  <a:tcPr/>
                </a:tc>
              </a:tr>
              <a:tr h="504092">
                <a:tc>
                  <a:txBody>
                    <a:bodyPr/>
                    <a:lstStyle/>
                    <a:p>
                      <a:r>
                        <a:rPr lang="en-US" dirty="0" smtClean="0"/>
                        <a:t>9.</a:t>
                      </a:r>
                      <a:endParaRPr lang="en-US" dirty="0"/>
                    </a:p>
                  </a:txBody>
                  <a:tcPr/>
                </a:tc>
                <a:tc>
                  <a:txBody>
                    <a:bodyPr/>
                    <a:lstStyle/>
                    <a:p>
                      <a:r>
                        <a:rPr lang="en-US" dirty="0" smtClean="0"/>
                        <a:t>RUCHI SAHU</a:t>
                      </a:r>
                      <a:endParaRPr lang="en-US" dirty="0"/>
                    </a:p>
                  </a:txBody>
                  <a:tcPr/>
                </a:tc>
                <a:tc>
                  <a:txBody>
                    <a:bodyPr/>
                    <a:lstStyle/>
                    <a:p>
                      <a:r>
                        <a:rPr lang="en-US" dirty="0" smtClean="0"/>
                        <a:t>DEWAS</a:t>
                      </a:r>
                      <a:endParaRPr lang="en-US" dirty="0"/>
                    </a:p>
                  </a:txBody>
                  <a:tcPr/>
                </a:tc>
                <a:tc>
                  <a:txBody>
                    <a:bodyPr/>
                    <a:lstStyle/>
                    <a:p>
                      <a:r>
                        <a:rPr lang="en-US" dirty="0" smtClean="0"/>
                        <a:t>XI</a:t>
                      </a:r>
                      <a:endParaRPr lang="en-US" dirty="0"/>
                    </a:p>
                  </a:txBody>
                  <a:tcPr/>
                </a:tc>
                <a:tc>
                  <a:txBody>
                    <a:bodyPr/>
                    <a:lstStyle/>
                    <a:p>
                      <a:r>
                        <a:rPr lang="en-US" dirty="0" smtClean="0"/>
                        <a:t>PCM</a:t>
                      </a:r>
                    </a:p>
                  </a:txBody>
                  <a:tcPr/>
                </a:tc>
              </a:tr>
              <a:tr h="504092">
                <a:tc>
                  <a:txBody>
                    <a:bodyPr/>
                    <a:lstStyle/>
                    <a:p>
                      <a:r>
                        <a:rPr lang="en-US" dirty="0" smtClean="0"/>
                        <a:t>10.</a:t>
                      </a:r>
                      <a:endParaRPr lang="en-US" dirty="0"/>
                    </a:p>
                  </a:txBody>
                  <a:tcPr/>
                </a:tc>
                <a:tc>
                  <a:txBody>
                    <a:bodyPr/>
                    <a:lstStyle/>
                    <a:p>
                      <a:r>
                        <a:rPr lang="en-US" dirty="0" smtClean="0"/>
                        <a:t>ANSHU PRIYA</a:t>
                      </a:r>
                      <a:endParaRPr lang="en-US" dirty="0"/>
                    </a:p>
                  </a:txBody>
                  <a:tcPr/>
                </a:tc>
                <a:tc>
                  <a:txBody>
                    <a:bodyPr/>
                    <a:lstStyle/>
                    <a:p>
                      <a:r>
                        <a:rPr lang="en-US" dirty="0" smtClean="0"/>
                        <a:t>KV 3, BHOPAL</a:t>
                      </a:r>
                      <a:endParaRPr lang="en-US" dirty="0"/>
                    </a:p>
                  </a:txBody>
                  <a:tcPr/>
                </a:tc>
                <a:tc>
                  <a:txBody>
                    <a:bodyPr/>
                    <a:lstStyle/>
                    <a:p>
                      <a:r>
                        <a:rPr lang="en-US" dirty="0" smtClean="0"/>
                        <a:t>XI</a:t>
                      </a:r>
                      <a:endParaRPr lang="en-US" dirty="0"/>
                    </a:p>
                  </a:txBody>
                  <a:tcPr/>
                </a:tc>
                <a:tc>
                  <a:txBody>
                    <a:bodyPr/>
                    <a:lstStyle/>
                    <a:p>
                      <a:r>
                        <a:rPr lang="en-US" dirty="0" smtClean="0"/>
                        <a:t>PCM</a:t>
                      </a:r>
                    </a:p>
                  </a:txBody>
                  <a:tcPr/>
                </a:tc>
              </a:tr>
            </a:tbl>
          </a:graphicData>
        </a:graphic>
      </p:graphicFrame>
    </p:spTree>
    <p:extLst>
      <p:ext uri="{BB962C8B-B14F-4D97-AF65-F5344CB8AC3E}">
        <p14:creationId xmlns:p14="http://schemas.microsoft.com/office/powerpoint/2010/main" val="169020757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740" y="245670"/>
            <a:ext cx="5177307" cy="554939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00233260"/>
              </p:ext>
            </p:extLst>
          </p:nvPr>
        </p:nvGraphicFramePr>
        <p:xfrm>
          <a:off x="321972" y="927278"/>
          <a:ext cx="5885645" cy="4739426"/>
        </p:xfrm>
        <a:graphic>
          <a:graphicData uri="http://schemas.openxmlformats.org/drawingml/2006/table">
            <a:tbl>
              <a:tblPr firstRow="1" bandRow="1">
                <a:tableStyleId>{5C22544A-7EE6-4342-B048-85BDC9FD1C3A}</a:tableStyleId>
              </a:tblPr>
              <a:tblGrid>
                <a:gridCol w="422922"/>
                <a:gridCol w="5462723"/>
              </a:tblGrid>
              <a:tr h="563428">
                <a:tc gridSpan="2">
                  <a:txBody>
                    <a:bodyPr/>
                    <a:lstStyle/>
                    <a:p>
                      <a:pPr algn="ctr"/>
                      <a:r>
                        <a:rPr lang="en-US" sz="2800" u="sng" dirty="0" smtClean="0"/>
                        <a:t>ESCORTS</a:t>
                      </a:r>
                      <a:endParaRPr lang="en-US" sz="2800" u="sng" dirty="0"/>
                    </a:p>
                  </a:txBody>
                  <a:tcPr/>
                </a:tc>
                <a:tc hMerge="1">
                  <a:txBody>
                    <a:bodyPr/>
                    <a:lstStyle/>
                    <a:p>
                      <a:endParaRPr lang="en-US" dirty="0"/>
                    </a:p>
                  </a:txBody>
                  <a:tcPr/>
                </a:tc>
              </a:tr>
              <a:tr h="2087999">
                <a:tc>
                  <a:txBody>
                    <a:bodyPr/>
                    <a:lstStyle/>
                    <a:p>
                      <a:r>
                        <a:rPr lang="en-US" dirty="0" smtClean="0"/>
                        <a:t>1.</a:t>
                      </a:r>
                      <a:endParaRPr lang="en-US" dirty="0"/>
                    </a:p>
                  </a:txBody>
                  <a:tcPr/>
                </a:tc>
                <a:tc>
                  <a:txBody>
                    <a:bodyPr/>
                    <a:lstStyle/>
                    <a:p>
                      <a:pPr algn="ctr"/>
                      <a:endParaRPr lang="en-US" sz="2400" b="1" dirty="0" smtClean="0"/>
                    </a:p>
                    <a:p>
                      <a:pPr algn="ctr"/>
                      <a:r>
                        <a:rPr lang="en-US" sz="2400" b="1" dirty="0" smtClean="0"/>
                        <a:t>Mrs. ARCHANA SHRIVASTAVA</a:t>
                      </a:r>
                    </a:p>
                    <a:p>
                      <a:pPr algn="ctr"/>
                      <a:r>
                        <a:rPr lang="en-US" sz="2400" b="1" dirty="0" smtClean="0"/>
                        <a:t>LIBRARIAN</a:t>
                      </a:r>
                      <a:endParaRPr lang="en-US" sz="2400" b="1" dirty="0"/>
                    </a:p>
                    <a:p>
                      <a:pPr algn="ctr"/>
                      <a:r>
                        <a:rPr lang="en-US" sz="2400" b="1" dirty="0" smtClean="0"/>
                        <a:t>KV BAIRAGARH</a:t>
                      </a:r>
                    </a:p>
                    <a:p>
                      <a:pPr algn="ctr"/>
                      <a:endParaRPr lang="en-US" sz="2400" b="1" dirty="0"/>
                    </a:p>
                  </a:txBody>
                  <a:tcPr/>
                </a:tc>
              </a:tr>
              <a:tr h="2087999">
                <a:tc>
                  <a:txBody>
                    <a:bodyPr/>
                    <a:lstStyle/>
                    <a:p>
                      <a:r>
                        <a:rPr lang="en-US" dirty="0" smtClean="0"/>
                        <a:t>2.</a:t>
                      </a:r>
                      <a:endParaRPr lang="en-US" dirty="0"/>
                    </a:p>
                  </a:txBody>
                  <a:tcPr/>
                </a:tc>
                <a:tc>
                  <a:txBody>
                    <a:bodyPr/>
                    <a:lstStyle/>
                    <a:p>
                      <a:pPr algn="ctr"/>
                      <a:endParaRPr lang="en-US" sz="2400" b="1" dirty="0" smtClean="0"/>
                    </a:p>
                    <a:p>
                      <a:pPr algn="ctr"/>
                      <a:r>
                        <a:rPr lang="en-US" sz="2400" b="1" dirty="0" smtClean="0"/>
                        <a:t>Ms. POOJA S.</a:t>
                      </a:r>
                    </a:p>
                    <a:p>
                      <a:pPr algn="ctr"/>
                      <a:r>
                        <a:rPr lang="en-US" sz="2400" b="1" dirty="0" smtClean="0"/>
                        <a:t>TGT MATHS</a:t>
                      </a:r>
                      <a:endParaRPr lang="en-US" sz="2400" b="1" dirty="0"/>
                    </a:p>
                    <a:p>
                      <a:pPr algn="ctr"/>
                      <a:r>
                        <a:rPr lang="en-US" sz="2400" b="1" dirty="0" smtClean="0"/>
                        <a:t>KV SEONI MALWA</a:t>
                      </a:r>
                      <a:endParaRPr lang="en-US" sz="2400" b="1" dirty="0"/>
                    </a:p>
                  </a:txBody>
                  <a:tcPr/>
                </a:tc>
              </a:tr>
            </a:tbl>
          </a:graphicData>
        </a:graphic>
      </p:graphicFrame>
    </p:spTree>
    <p:extLst>
      <p:ext uri="{BB962C8B-B14F-4D97-AF65-F5344CB8AC3E}">
        <p14:creationId xmlns:p14="http://schemas.microsoft.com/office/powerpoint/2010/main" val="330395799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5167" y="257577"/>
            <a:ext cx="6308742"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u="sng" dirty="0" smtClean="0">
                <a:ln/>
                <a:solidFill>
                  <a:srgbClr val="FF0000"/>
                </a:solidFill>
              </a:rPr>
              <a:t>DAY–1/25.06.18</a:t>
            </a:r>
            <a:endParaRPr lang="en-US" sz="3600" b="1" u="sng" cap="none" spc="0" dirty="0">
              <a:ln/>
              <a:solidFill>
                <a:srgbClr val="FF0000"/>
              </a:solidFill>
              <a:effectLst/>
            </a:endParaRPr>
          </a:p>
        </p:txBody>
      </p:sp>
      <p:sp>
        <p:nvSpPr>
          <p:cNvPr id="3" name="TextBox 2"/>
          <p:cNvSpPr txBox="1"/>
          <p:nvPr/>
        </p:nvSpPr>
        <p:spPr>
          <a:xfrm>
            <a:off x="682580" y="1120462"/>
            <a:ext cx="4456090" cy="5262979"/>
          </a:xfrm>
          <a:prstGeom prst="rect">
            <a:avLst/>
          </a:prstGeom>
          <a:noFill/>
        </p:spPr>
        <p:txBody>
          <a:bodyPr wrap="square" rtlCol="0">
            <a:spAutoFit/>
          </a:bodyPr>
          <a:lstStyle/>
          <a:p>
            <a:r>
              <a:rPr lang="en-US" sz="2800" b="1" dirty="0" smtClean="0">
                <a:solidFill>
                  <a:schemeClr val="bg1"/>
                </a:solidFill>
              </a:rPr>
              <a:t>Visit to NAVEL BASE of Indian Navy- INS </a:t>
            </a:r>
            <a:r>
              <a:rPr lang="en-US" sz="2800" b="1" dirty="0" err="1" smtClean="0">
                <a:solidFill>
                  <a:schemeClr val="bg1"/>
                </a:solidFill>
              </a:rPr>
              <a:t>Valsura</a:t>
            </a:r>
            <a:r>
              <a:rPr lang="en-US" sz="2800" b="1" dirty="0" smtClean="0">
                <a:solidFill>
                  <a:schemeClr val="bg1"/>
                </a:solidFill>
              </a:rPr>
              <a:t> In the morning guided by the officers of Indian Navy Lt. Comm. K. </a:t>
            </a:r>
            <a:r>
              <a:rPr lang="en-US" sz="2800" b="1" dirty="0" err="1" smtClean="0">
                <a:solidFill>
                  <a:schemeClr val="bg1"/>
                </a:solidFill>
              </a:rPr>
              <a:t>Shrinivasan</a:t>
            </a:r>
            <a:r>
              <a:rPr lang="en-US" sz="2800" b="1" dirty="0" smtClean="0">
                <a:solidFill>
                  <a:schemeClr val="bg1"/>
                </a:solidFill>
              </a:rPr>
              <a:t> &amp; Lt. Comm. Ravi Kumar. In the afternoon session after lunch went to BEDI PORT &amp; ROZI PORT, the extreme corner of India bordered AREBIAN SEA</a:t>
            </a:r>
            <a:endParaRPr lang="en-US" sz="2800"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4291" y="1120462"/>
            <a:ext cx="4833055" cy="5576031"/>
          </a:xfrm>
          <a:prstGeom prst="rect">
            <a:avLst/>
          </a:prstGeom>
        </p:spPr>
      </p:pic>
    </p:spTree>
    <p:extLst>
      <p:ext uri="{BB962C8B-B14F-4D97-AF65-F5344CB8AC3E}">
        <p14:creationId xmlns:p14="http://schemas.microsoft.com/office/powerpoint/2010/main" val="2479554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761" y="334851"/>
            <a:ext cx="10212946" cy="1323439"/>
          </a:xfrm>
          <a:prstGeom prst="rect">
            <a:avLst/>
          </a:prstGeom>
          <a:noFill/>
        </p:spPr>
        <p:txBody>
          <a:bodyPr wrap="square" lIns="91440" tIns="45720" rIns="91440" bIns="45720">
            <a:spAutoFit/>
          </a:bodyPr>
          <a:lstStyle/>
          <a:p>
            <a:pPr algn="ctr"/>
            <a:r>
              <a:rPr lang="en-US" sz="4000" b="1" dirty="0" smtClean="0">
                <a:ln w="0"/>
                <a:solidFill>
                  <a:schemeClr val="accent1"/>
                </a:solidFill>
                <a:effectLst>
                  <a:outerShdw blurRad="38100" dist="25400" dir="5400000" algn="ctr" rotWithShape="0">
                    <a:srgbClr val="6E747A">
                      <a:alpha val="43000"/>
                    </a:srgbClr>
                  </a:outerShdw>
                </a:effectLst>
              </a:rPr>
              <a:t>DAY II /26.06.2018</a:t>
            </a:r>
          </a:p>
          <a:p>
            <a:pPr algn="ctr"/>
            <a:r>
              <a:rPr lang="en-US" sz="4000" b="1" dirty="0" smtClean="0">
                <a:ln w="0"/>
                <a:solidFill>
                  <a:schemeClr val="accent1"/>
                </a:solidFill>
                <a:effectLst>
                  <a:outerShdw blurRad="38100" dist="25400" dir="5400000" algn="ctr" rotWithShape="0">
                    <a:srgbClr val="6E747A">
                      <a:alpha val="43000"/>
                    </a:srgbClr>
                  </a:outerShdw>
                </a:effectLst>
              </a:rPr>
              <a:t>AIRFORCE STATION, JAMNAGAR</a:t>
            </a:r>
            <a:endParaRPr lang="en-US" sz="4000" b="1" cap="none" spc="0" dirty="0">
              <a:ln w="0"/>
              <a:solidFill>
                <a:schemeClr val="accent1"/>
              </a:solidFill>
              <a:effectLst>
                <a:outerShdw blurRad="38100" dist="25400" dir="5400000" algn="ctr" rotWithShape="0">
                  <a:srgbClr val="6E747A">
                    <a:alpha val="43000"/>
                  </a:srgbClr>
                </a:outerShdw>
              </a:effectLst>
            </a:endParaRPr>
          </a:p>
        </p:txBody>
      </p:sp>
      <p:sp>
        <p:nvSpPr>
          <p:cNvPr id="4" name="TextBox 3"/>
          <p:cNvSpPr txBox="1"/>
          <p:nvPr/>
        </p:nvSpPr>
        <p:spPr>
          <a:xfrm>
            <a:off x="772732" y="2253803"/>
            <a:ext cx="10470524" cy="3539430"/>
          </a:xfrm>
          <a:prstGeom prst="rect">
            <a:avLst/>
          </a:prstGeom>
          <a:noFill/>
        </p:spPr>
        <p:txBody>
          <a:bodyPr wrap="square" rtlCol="0">
            <a:spAutoFit/>
          </a:bodyPr>
          <a:lstStyle/>
          <a:p>
            <a:r>
              <a:rPr lang="en-US" sz="2800" dirty="0" smtClean="0"/>
              <a:t>A very adventures and exciting visit for all girls under the wonderful guidance of squadron leader K. </a:t>
            </a:r>
            <a:r>
              <a:rPr lang="en-US" sz="2800" dirty="0" err="1" smtClean="0"/>
              <a:t>Aishvarya</a:t>
            </a:r>
            <a:r>
              <a:rPr lang="en-US" sz="2800" dirty="0" smtClean="0"/>
              <a:t> and Flying Officer </a:t>
            </a:r>
            <a:r>
              <a:rPr lang="en-US" sz="2800" dirty="0" err="1" smtClean="0"/>
              <a:t>Hina</a:t>
            </a:r>
            <a:r>
              <a:rPr lang="en-US" sz="2800" dirty="0" smtClean="0"/>
              <a:t> </a:t>
            </a:r>
            <a:r>
              <a:rPr lang="en-US" sz="2800" dirty="0" err="1" smtClean="0"/>
              <a:t>Jaiswal</a:t>
            </a:r>
            <a:r>
              <a:rPr lang="en-US" sz="2800" dirty="0" smtClean="0"/>
              <a:t>. A great experience to sea different type of fighter planes and missiles. All were personally experienced the take off and landing of fighter planes. Another special thing was to sit inside the new SUKHOI fighter air craft of Indian Air force. The Fighter Pilot explained all the details.  </a:t>
            </a:r>
            <a:endParaRPr lang="en-US" sz="2800" dirty="0"/>
          </a:p>
        </p:txBody>
      </p:sp>
    </p:spTree>
    <p:extLst>
      <p:ext uri="{BB962C8B-B14F-4D97-AF65-F5344CB8AC3E}">
        <p14:creationId xmlns:p14="http://schemas.microsoft.com/office/powerpoint/2010/main" val="1112623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338" y="0"/>
            <a:ext cx="9478851" cy="1226086"/>
          </a:xfrm>
          <a:prstGeom prst="rect">
            <a:avLst/>
          </a:prstGeom>
          <a:noFill/>
        </p:spPr>
        <p:txBody>
          <a:bodyPr wrap="square" lIns="91440" tIns="45720" rIns="91440" bIns="45720">
            <a:spAutoFit/>
          </a:bodyPr>
          <a:lstStyle/>
          <a:p>
            <a:pPr algn="ctr"/>
            <a:r>
              <a:rPr lang="en-US" sz="36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DAY III &amp; IV,27 &amp; 28.06.2018</a:t>
            </a:r>
          </a:p>
          <a:p>
            <a:pPr algn="ctr"/>
            <a:r>
              <a:rPr lang="en-US" sz="3600" b="1" u="sng"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INFANTRY LINES, JAMNAGAR</a:t>
            </a:r>
            <a:endParaRPr lang="en-US" sz="36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Box 2"/>
          <p:cNvSpPr txBox="1"/>
          <p:nvPr/>
        </p:nvSpPr>
        <p:spPr>
          <a:xfrm>
            <a:off x="360609" y="1226086"/>
            <a:ext cx="11178864" cy="4893647"/>
          </a:xfrm>
          <a:prstGeom prst="rect">
            <a:avLst/>
          </a:prstGeom>
          <a:noFill/>
        </p:spPr>
        <p:txBody>
          <a:bodyPr wrap="square" rtlCol="0">
            <a:spAutoFit/>
          </a:bodyPr>
          <a:lstStyle/>
          <a:p>
            <a:r>
              <a:rPr lang="en-US" sz="2400" dirty="0" smtClean="0">
                <a:solidFill>
                  <a:schemeClr val="bg1"/>
                </a:solidFill>
              </a:rPr>
              <a:t>In first half, a very communicative session with Colonel ABHISHEK SHRIVASTAVA, who is a member of army selection board followed by a documentary shown the life and activities of a soldier in every corner of our country. Lieutenant KRATIKA explained the scope and opportunities for girls in Indian Army. She shared her sweet and sour experiences during army training from ballroom dancing to dark night adventure. </a:t>
            </a:r>
          </a:p>
          <a:p>
            <a:r>
              <a:rPr lang="en-US" sz="2400" dirty="0">
                <a:solidFill>
                  <a:schemeClr val="bg1"/>
                </a:solidFill>
              </a:rPr>
              <a:t> </a:t>
            </a:r>
            <a:r>
              <a:rPr lang="en-US" sz="2400" dirty="0" smtClean="0">
                <a:solidFill>
                  <a:schemeClr val="bg1"/>
                </a:solidFill>
              </a:rPr>
              <a:t>             Second day in Infantry Line was totally dedicated to field activities specially Riffle Firing. Lt. Col. </a:t>
            </a:r>
            <a:r>
              <a:rPr lang="en-US" sz="2400" dirty="0" err="1" smtClean="0">
                <a:solidFill>
                  <a:schemeClr val="bg1"/>
                </a:solidFill>
              </a:rPr>
              <a:t>Vikas</a:t>
            </a:r>
            <a:r>
              <a:rPr lang="en-US" sz="2400" dirty="0" smtClean="0">
                <a:solidFill>
                  <a:schemeClr val="bg1"/>
                </a:solidFill>
              </a:rPr>
              <a:t> </a:t>
            </a:r>
            <a:r>
              <a:rPr lang="en-US" sz="2400" dirty="0" err="1" smtClean="0">
                <a:solidFill>
                  <a:schemeClr val="bg1"/>
                </a:solidFill>
              </a:rPr>
              <a:t>Bharadwaj</a:t>
            </a:r>
            <a:r>
              <a:rPr lang="en-US" sz="2400" dirty="0" smtClean="0">
                <a:solidFill>
                  <a:schemeClr val="bg1"/>
                </a:solidFill>
              </a:rPr>
              <a:t>, OSD, KVS HQ was with us all the time on ground and personally guided at the time of firing sessions. First the army persons gave a training to all the students and than gave a chance of firing of five rounds to each girl under the observation of trained army men. On a request to Mr. </a:t>
            </a:r>
            <a:r>
              <a:rPr lang="en-US" sz="2400" dirty="0" err="1" smtClean="0">
                <a:solidFill>
                  <a:schemeClr val="bg1"/>
                </a:solidFill>
              </a:rPr>
              <a:t>Bharadwaj</a:t>
            </a:r>
            <a:r>
              <a:rPr lang="en-US" sz="2400" dirty="0" smtClean="0">
                <a:solidFill>
                  <a:schemeClr val="bg1"/>
                </a:solidFill>
              </a:rPr>
              <a:t>, willing escort teachers also got a chance for firing practice. It was an amazing experience for all.</a:t>
            </a:r>
            <a:endParaRPr lang="en-US" sz="2400" dirty="0">
              <a:solidFill>
                <a:schemeClr val="bg1"/>
              </a:solidFill>
            </a:endParaRPr>
          </a:p>
        </p:txBody>
      </p:sp>
    </p:spTree>
    <p:extLst>
      <p:ext uri="{BB962C8B-B14F-4D97-AF65-F5344CB8AC3E}">
        <p14:creationId xmlns:p14="http://schemas.microsoft.com/office/powerpoint/2010/main" val="2861470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6" y="74053"/>
            <a:ext cx="10676586" cy="6519930"/>
          </a:xfrm>
          <a:prstGeom prst="rect">
            <a:avLst/>
          </a:prstGeom>
        </p:spPr>
      </p:pic>
      <p:sp>
        <p:nvSpPr>
          <p:cNvPr id="3" name="TextBox 2"/>
          <p:cNvSpPr txBox="1"/>
          <p:nvPr/>
        </p:nvSpPr>
        <p:spPr>
          <a:xfrm>
            <a:off x="927279" y="4816699"/>
            <a:ext cx="10509160" cy="1323439"/>
          </a:xfrm>
          <a:prstGeom prst="rect">
            <a:avLst/>
          </a:prstGeom>
          <a:noFill/>
        </p:spPr>
        <p:txBody>
          <a:bodyPr wrap="square" rtlCol="0">
            <a:spAutoFit/>
          </a:bodyPr>
          <a:lstStyle/>
          <a:p>
            <a:pPr algn="ctr"/>
            <a:r>
              <a:rPr lang="en-US" sz="4000" b="1" u="sng" dirty="0"/>
              <a:t>Firing </a:t>
            </a:r>
            <a:r>
              <a:rPr lang="en-US" sz="4000" b="1" u="sng" dirty="0" smtClean="0"/>
              <a:t>Range</a:t>
            </a:r>
            <a:r>
              <a:rPr lang="en-US" sz="4000" b="1" u="sng" dirty="0"/>
              <a:t>, </a:t>
            </a:r>
            <a:r>
              <a:rPr lang="en-US" sz="4000" b="1" u="sng" dirty="0" smtClean="0"/>
              <a:t>Army Station Jam Nagar</a:t>
            </a:r>
          </a:p>
          <a:p>
            <a:pPr algn="ctr"/>
            <a:r>
              <a:rPr lang="en-US" sz="4000" b="1" u="sng" dirty="0" smtClean="0"/>
              <a:t>A Great Experience </a:t>
            </a:r>
            <a:endParaRPr lang="en-US" sz="4000" b="1" u="sng" dirty="0"/>
          </a:p>
        </p:txBody>
      </p:sp>
    </p:spTree>
    <p:extLst>
      <p:ext uri="{BB962C8B-B14F-4D97-AF65-F5344CB8AC3E}">
        <p14:creationId xmlns:p14="http://schemas.microsoft.com/office/powerpoint/2010/main" val="2273660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42" y="142875"/>
            <a:ext cx="10406130" cy="6572250"/>
          </a:xfrm>
          <a:prstGeom prst="rect">
            <a:avLst/>
          </a:prstGeom>
        </p:spPr>
      </p:pic>
    </p:spTree>
    <p:extLst>
      <p:ext uri="{BB962C8B-B14F-4D97-AF65-F5344CB8AC3E}">
        <p14:creationId xmlns:p14="http://schemas.microsoft.com/office/powerpoint/2010/main" val="19680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166</TotalTime>
  <Words>475</Words>
  <Application>Microsoft Office PowerPoint</Application>
  <PresentationFormat>Custom</PresentationFormat>
  <Paragraphs>93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KVLIBRARY</dc:creator>
  <cp:lastModifiedBy>kvs</cp:lastModifiedBy>
  <cp:revision>34</cp:revision>
  <dcterms:created xsi:type="dcterms:W3CDTF">2018-07-19T03:06:48Z</dcterms:created>
  <dcterms:modified xsi:type="dcterms:W3CDTF">2018-07-19T06:50:48Z</dcterms:modified>
</cp:coreProperties>
</file>