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4" r:id="rId1"/>
    <p:sldMasterId id="2147484216" r:id="rId2"/>
    <p:sldMasterId id="2147484228" r:id="rId3"/>
    <p:sldMasterId id="2147484240" r:id="rId4"/>
    <p:sldMasterId id="2147484252" r:id="rId5"/>
    <p:sldMasterId id="2147484276" r:id="rId6"/>
    <p:sldMasterId id="2147484288" r:id="rId7"/>
    <p:sldMasterId id="2147484300" r:id="rId8"/>
  </p:sldMasterIdLst>
  <p:notesMasterIdLst>
    <p:notesMasterId r:id="rId66"/>
  </p:notesMasterIdLst>
  <p:handoutMasterIdLst>
    <p:handoutMasterId r:id="rId67"/>
  </p:handoutMasterIdLst>
  <p:sldIdLst>
    <p:sldId id="256" r:id="rId9"/>
    <p:sldId id="269" r:id="rId10"/>
    <p:sldId id="259" r:id="rId11"/>
    <p:sldId id="307" r:id="rId12"/>
    <p:sldId id="308" r:id="rId13"/>
    <p:sldId id="283" r:id="rId14"/>
    <p:sldId id="265" r:id="rId15"/>
    <p:sldId id="335" r:id="rId16"/>
    <p:sldId id="309" r:id="rId17"/>
    <p:sldId id="310" r:id="rId18"/>
    <p:sldId id="314" r:id="rId19"/>
    <p:sldId id="315" r:id="rId20"/>
    <p:sldId id="316" r:id="rId21"/>
    <p:sldId id="337" r:id="rId22"/>
    <p:sldId id="339" r:id="rId23"/>
    <p:sldId id="317" r:id="rId24"/>
    <p:sldId id="338" r:id="rId25"/>
    <p:sldId id="340" r:id="rId26"/>
    <p:sldId id="311" r:id="rId27"/>
    <p:sldId id="341" r:id="rId28"/>
    <p:sldId id="336" r:id="rId29"/>
    <p:sldId id="312" r:id="rId30"/>
    <p:sldId id="343" r:id="rId31"/>
    <p:sldId id="342" r:id="rId32"/>
    <p:sldId id="313" r:id="rId33"/>
    <p:sldId id="344" r:id="rId34"/>
    <p:sldId id="318" r:id="rId35"/>
    <p:sldId id="319" r:id="rId36"/>
    <p:sldId id="346" r:id="rId37"/>
    <p:sldId id="347" r:id="rId38"/>
    <p:sldId id="320" r:id="rId39"/>
    <p:sldId id="348" r:id="rId40"/>
    <p:sldId id="321" r:id="rId41"/>
    <p:sldId id="322" r:id="rId42"/>
    <p:sldId id="345" r:id="rId43"/>
    <p:sldId id="323" r:id="rId44"/>
    <p:sldId id="324" r:id="rId45"/>
    <p:sldId id="325" r:id="rId46"/>
    <p:sldId id="349" r:id="rId47"/>
    <p:sldId id="350" r:id="rId48"/>
    <p:sldId id="326" r:id="rId49"/>
    <p:sldId id="327" r:id="rId50"/>
    <p:sldId id="328" r:id="rId51"/>
    <p:sldId id="351" r:id="rId52"/>
    <p:sldId id="329" r:id="rId53"/>
    <p:sldId id="330" r:id="rId54"/>
    <p:sldId id="331" r:id="rId55"/>
    <p:sldId id="332" r:id="rId56"/>
    <p:sldId id="333" r:id="rId57"/>
    <p:sldId id="334" r:id="rId58"/>
    <p:sldId id="353" r:id="rId59"/>
    <p:sldId id="354" r:id="rId60"/>
    <p:sldId id="355" r:id="rId61"/>
    <p:sldId id="356" r:id="rId62"/>
    <p:sldId id="357" r:id="rId63"/>
    <p:sldId id="352" r:id="rId64"/>
    <p:sldId id="299" r:id="rId65"/>
  </p:sldIdLst>
  <p:sldSz cx="9144000" cy="6858000" type="screen4x3"/>
  <p:notesSz cx="9866313" cy="6735763"/>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456" y="-4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2520" y="-72"/>
      </p:cViewPr>
      <p:guideLst>
        <p:guide orient="horz" pos="2122"/>
        <p:guide pos="31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handoutMaster" Target="handoutMasters/handout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5402" cy="33678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IN"/>
          </a:p>
        </p:txBody>
      </p:sp>
      <p:sp>
        <p:nvSpPr>
          <p:cNvPr id="3" name="Date Placeholder 2"/>
          <p:cNvSpPr>
            <a:spLocks noGrp="1"/>
          </p:cNvSpPr>
          <p:nvPr>
            <p:ph type="dt" sz="quarter" idx="1"/>
          </p:nvPr>
        </p:nvSpPr>
        <p:spPr>
          <a:xfrm>
            <a:off x="5588628" y="0"/>
            <a:ext cx="4275402" cy="33678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5EB29D6A-82A4-4E7C-939F-B2B0BB11F76D}" type="datetimeFigureOut">
              <a:rPr lang="en-US"/>
              <a:pPr>
                <a:defRPr/>
              </a:pPr>
              <a:t>7/20/2018</a:t>
            </a:fld>
            <a:endParaRPr lang="en-IN"/>
          </a:p>
        </p:txBody>
      </p:sp>
      <p:sp>
        <p:nvSpPr>
          <p:cNvPr id="4" name="Footer Placeholder 3"/>
          <p:cNvSpPr>
            <a:spLocks noGrp="1"/>
          </p:cNvSpPr>
          <p:nvPr>
            <p:ph type="ftr" sz="quarter" idx="2"/>
          </p:nvPr>
        </p:nvSpPr>
        <p:spPr>
          <a:xfrm>
            <a:off x="0" y="6397806"/>
            <a:ext cx="4275402" cy="336788"/>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IN"/>
          </a:p>
        </p:txBody>
      </p:sp>
      <p:sp>
        <p:nvSpPr>
          <p:cNvPr id="5" name="Slide Number Placeholder 4"/>
          <p:cNvSpPr>
            <a:spLocks noGrp="1"/>
          </p:cNvSpPr>
          <p:nvPr>
            <p:ph type="sldNum" sz="quarter" idx="3"/>
          </p:nvPr>
        </p:nvSpPr>
        <p:spPr>
          <a:xfrm>
            <a:off x="5588628" y="6397806"/>
            <a:ext cx="4275402" cy="3367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11A6DE3-A169-423D-B1E3-E3CE5C63F331}" type="slidenum">
              <a:rPr lang="en-IN" altLang="en-US"/>
              <a:pPr/>
              <a:t>‹#›</a:t>
            </a:fld>
            <a:endParaRPr lang="en-I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5402" cy="336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5588628" y="0"/>
            <a:ext cx="4275402" cy="336788"/>
          </a:xfrm>
          <a:prstGeom prst="rect">
            <a:avLst/>
          </a:prstGeom>
        </p:spPr>
        <p:txBody>
          <a:bodyPr vert="horz" lIns="91440" tIns="45720" rIns="91440" bIns="45720" rtlCol="0"/>
          <a:lstStyle>
            <a:lvl1pPr algn="r">
              <a:defRPr sz="1200"/>
            </a:lvl1pPr>
          </a:lstStyle>
          <a:p>
            <a:fld id="{024E090E-368B-411D-AD6B-9917E8A88DF3}" type="datetimeFigureOut">
              <a:rPr lang="en-US" smtClean="0"/>
              <a:pPr/>
              <a:t>7/20/2018</a:t>
            </a:fld>
            <a:endParaRPr lang="en-IN"/>
          </a:p>
        </p:txBody>
      </p:sp>
      <p:sp>
        <p:nvSpPr>
          <p:cNvPr id="4" name="Slide Image Placeholder 3"/>
          <p:cNvSpPr>
            <a:spLocks noGrp="1" noRot="1" noChangeAspect="1"/>
          </p:cNvSpPr>
          <p:nvPr>
            <p:ph type="sldImg" idx="2"/>
          </p:nvPr>
        </p:nvSpPr>
        <p:spPr>
          <a:xfrm>
            <a:off x="3249613" y="504825"/>
            <a:ext cx="3367087" cy="2525713"/>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986632" y="3199488"/>
            <a:ext cx="7893050" cy="303109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6397806"/>
            <a:ext cx="4275402" cy="336788"/>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5588628" y="6397806"/>
            <a:ext cx="4275402" cy="336788"/>
          </a:xfrm>
          <a:prstGeom prst="rect">
            <a:avLst/>
          </a:prstGeom>
        </p:spPr>
        <p:txBody>
          <a:bodyPr vert="horz" lIns="91440" tIns="45720" rIns="91440" bIns="45720" rtlCol="0" anchor="b"/>
          <a:lstStyle>
            <a:lvl1pPr algn="r">
              <a:defRPr sz="1200"/>
            </a:lvl1pPr>
          </a:lstStyle>
          <a:p>
            <a:fld id="{A86A87BE-7922-4509-81C0-6329FB941D5B}"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a:defRPr/>
            </a:pPr>
            <a:fld id="{4D85D178-56CB-4A82-A1EF-4EA29684033C}" type="datetimeFigureOut">
              <a:rPr lang="en-US" smtClean="0"/>
              <a:pPr>
                <a:defRPr/>
              </a:pPr>
              <a:t>7/20/2018</a:t>
            </a:fld>
            <a:endParaRPr lang="en-US"/>
          </a:p>
        </p:txBody>
      </p:sp>
      <p:sp>
        <p:nvSpPr>
          <p:cNvPr id="16" name="Slide Number Placeholder 15"/>
          <p:cNvSpPr>
            <a:spLocks noGrp="1"/>
          </p:cNvSpPr>
          <p:nvPr>
            <p:ph type="sldNum" sz="quarter" idx="11"/>
          </p:nvPr>
        </p:nvSpPr>
        <p:spPr/>
        <p:txBody>
          <a:bodyPr/>
          <a:lstStyle/>
          <a:p>
            <a:fld id="{4AED4635-650D-40BF-A1A9-FD236D5016C5}" type="slidenum">
              <a:rPr lang="en-US" altLang="en-US" smtClean="0"/>
              <a:pPr/>
              <a:t>‹#›</a:t>
            </a:fld>
            <a:endParaRPr lang="en-US" altLang="en-US"/>
          </a:p>
        </p:txBody>
      </p:sp>
      <p:sp>
        <p:nvSpPr>
          <p:cNvPr id="17" name="Footer Placeholder 16"/>
          <p:cNvSpPr>
            <a:spLocks noGrp="1"/>
          </p:cNvSpPr>
          <p:nvPr>
            <p:ph type="ftr" sz="quarter" idx="12"/>
          </p:nvPr>
        </p:nvSpPr>
        <p:spPr/>
        <p:txBody>
          <a:body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9CB3DA9-D75F-4C32-A199-6B12D45FDE3A}" type="datetimeFigureOut">
              <a:rPr lang="en-US" smtClean="0"/>
              <a:pPr>
                <a:defRPr/>
              </a:pPr>
              <a:t>7/20/2018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88DDB14-CCF7-4442-A407-917376849C07}" type="slidenum">
              <a:rPr lang="en-US"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CF6A11B-B906-4927-848C-902579C05567}" type="datetimeFigureOut">
              <a:rPr lang="en-US" smtClean="0"/>
              <a:pPr>
                <a:defRPr/>
              </a:pPr>
              <a:t>7/20/2018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31FADC6-655A-4141-B26D-1CF1FE3CB38E}" type="slidenum">
              <a:rPr lang="en-US" altLang="en-US" smtClean="0"/>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pPr>
              <a:defRPr/>
            </a:pPr>
            <a:fld id="{4D85D178-56CB-4A82-A1EF-4EA29684033C}" type="datetimeFigureOut">
              <a:rPr lang="en-US" smtClean="0"/>
              <a:pPr>
                <a:defRPr/>
              </a:pPr>
              <a:t>7/20/2018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AED4635-650D-40BF-A1A9-FD236D5016C5}" type="slidenum">
              <a:rPr lang="en-US" altLang="en-US" smtClean="0"/>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pPr>
              <a:defRPr/>
            </a:pPr>
            <a:fld id="{3FCA9FDE-9896-4F69-80C2-31A08D282D5B}" type="datetimeFigureOut">
              <a:rPr lang="en-US" smtClean="0"/>
              <a:pPr>
                <a:defRPr/>
              </a:pPr>
              <a:t>7/20/2018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8338A88-421C-48A6-B802-43833655FD8F}" type="slidenum">
              <a:rPr lang="en-US" altLang="en-US" smtClean="0"/>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4B13FBCD-9BA9-4612-83BB-CAEAE665943F}" type="datetimeFigureOut">
              <a:rPr lang="en-US" smtClean="0"/>
              <a:pPr>
                <a:defRPr/>
              </a:pPr>
              <a:t>7/20/2018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108E2AE-5837-4EDF-9CD5-E196D0F01BEE}" type="slidenum">
              <a:rPr lang="en-US" altLang="en-US" smtClean="0"/>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pPr>
              <a:defRPr/>
            </a:pPr>
            <a:fld id="{E410D1D4-C09B-46CA-B37B-08B4ED357A9C}" type="datetimeFigureOut">
              <a:rPr lang="en-US" smtClean="0"/>
              <a:pPr>
                <a:defRPr/>
              </a:pPr>
              <a:t>7/20/2018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8F00E1B-38DD-4F67-8A66-64C759F212E0}" type="slidenum">
              <a:rPr lang="en-US" altLang="en-US" smtClean="0"/>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pPr>
              <a:defRPr/>
            </a:pPr>
            <a:fld id="{A12060E4-BEBD-40BF-B76D-36313542FD77}" type="datetimeFigureOut">
              <a:rPr lang="en-US" smtClean="0"/>
              <a:pPr>
                <a:defRPr/>
              </a:pPr>
              <a:t>7/20/2018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CF19DB3A-EE88-43AD-9877-4D4FA6C0C485}" type="slidenum">
              <a:rPr lang="en-US" altLang="en-US" smtClean="0"/>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pPr>
              <a:defRPr/>
            </a:pPr>
            <a:fld id="{FBAE2B79-3143-41C0-A7EE-75896D93AFB5}" type="datetimeFigureOut">
              <a:rPr lang="en-US" smtClean="0"/>
              <a:pPr>
                <a:defRPr/>
              </a:pPr>
              <a:t>7/20/2018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12487EF7-BEAD-4B9C-ABE2-51A68F83EDFF}" type="slidenum">
              <a:rPr lang="en-US" altLang="en-US" smtClean="0"/>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8A26C86-10AD-4D76-8CBE-C437388BF22E}" type="datetimeFigureOut">
              <a:rPr lang="en-US" smtClean="0"/>
              <a:pPr>
                <a:defRPr/>
              </a:pPr>
              <a:t>7/20/2018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AEA42B6B-46E2-4540-96C5-E286E461C569}" type="slidenum">
              <a:rPr lang="en-US" altLang="en-US" smtClean="0"/>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6603856-9111-4DE2-B4A1-FE57E10C1AD2}" type="datetimeFigureOut">
              <a:rPr lang="en-US" smtClean="0"/>
              <a:pPr>
                <a:defRPr/>
              </a:pPr>
              <a:t>7/20/2018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C1C68B1-77C2-4211-9E4B-9C70CB05DB48}" type="slidenum">
              <a:rPr lang="en-US" altLang="en-US" smtClean="0"/>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a:defRPr/>
            </a:pPr>
            <a:fld id="{3FCA9FDE-9896-4F69-80C2-31A08D282D5B}" type="datetimeFigureOut">
              <a:rPr lang="en-US" smtClean="0"/>
              <a:pPr>
                <a:defRPr/>
              </a:pPr>
              <a:t>7/20/2018</a:t>
            </a:fld>
            <a:endParaRPr lang="en-US"/>
          </a:p>
        </p:txBody>
      </p:sp>
      <p:sp>
        <p:nvSpPr>
          <p:cNvPr id="15" name="Slide Number Placeholder 14"/>
          <p:cNvSpPr>
            <a:spLocks noGrp="1"/>
          </p:cNvSpPr>
          <p:nvPr>
            <p:ph type="sldNum" sz="quarter" idx="15"/>
          </p:nvPr>
        </p:nvSpPr>
        <p:spPr/>
        <p:txBody>
          <a:bodyPr/>
          <a:lstStyle>
            <a:lvl1pPr algn="ctr">
              <a:defRPr/>
            </a:lvl1pPr>
          </a:lstStyle>
          <a:p>
            <a:fld id="{88338A88-421C-48A6-B802-43833655FD8F}" type="slidenum">
              <a:rPr lang="en-US" altLang="en-US" smtClean="0"/>
              <a:pPr/>
              <a:t>‹#›</a:t>
            </a:fld>
            <a:endParaRPr lang="en-US" altLang="en-US"/>
          </a:p>
        </p:txBody>
      </p:sp>
      <p:sp>
        <p:nvSpPr>
          <p:cNvPr id="16" name="Footer Placeholder 15"/>
          <p:cNvSpPr>
            <a:spLocks noGrp="1"/>
          </p:cNvSpPr>
          <p:nvPr>
            <p:ph type="ftr" sz="quarter" idx="16"/>
          </p:nvPr>
        </p:nvSpPr>
        <p:spPr/>
        <p:txBody>
          <a:bodyPr/>
          <a:lstStyle/>
          <a:p>
            <a:pPr>
              <a:defRPr/>
            </a:pPr>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1066CAD-129A-4D15-A502-B14317BBC4A7}" type="datetimeFigureOut">
              <a:rPr lang="en-US" smtClean="0"/>
              <a:pPr>
                <a:defRPr/>
              </a:pPr>
              <a:t>7/20/2018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1EF067A-2FCF-4E12-BD0D-477E6845A19C}" type="slidenum">
              <a:rPr lang="en-US" altLang="en-US" smtClean="0"/>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pPr>
              <a:defRPr/>
            </a:pPr>
            <a:fld id="{49CB3DA9-D75F-4C32-A199-6B12D45FDE3A}" type="datetimeFigureOut">
              <a:rPr lang="en-US" smtClean="0"/>
              <a:pPr>
                <a:defRPr/>
              </a:pPr>
              <a:t>7/20/2018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88DDB14-CCF7-4442-A407-917376849C07}" type="slidenum">
              <a:rPr lang="en-US" altLang="en-US" smtClean="0"/>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pPr>
              <a:defRPr/>
            </a:pPr>
            <a:fld id="{ECF6A11B-B906-4927-848C-902579C05567}" type="datetimeFigureOut">
              <a:rPr lang="en-US" smtClean="0"/>
              <a:pPr>
                <a:defRPr/>
              </a:pPr>
              <a:t>7/20/2018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31FADC6-655A-4141-B26D-1CF1FE3CB38E}" type="slidenum">
              <a:rPr lang="en-US" altLang="en-US" smtClean="0"/>
              <a:pPr/>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4D85D178-56CB-4A82-A1EF-4EA29684033C}" type="datetimeFigureOut">
              <a:rPr lang="en-US" smtClean="0"/>
              <a:pPr>
                <a:defRPr/>
              </a:pPr>
              <a:t>7/20/2018</a:t>
            </a:fld>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fld id="{4AED4635-650D-40BF-A1A9-FD236D5016C5}" type="slidenum">
              <a:rPr lang="en-US" altLang="en-US" smtClean="0"/>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FCA9FDE-9896-4F69-80C2-31A08D282D5B}" type="datetimeFigureOut">
              <a:rPr lang="en-US" smtClean="0"/>
              <a:pPr>
                <a:defRPr/>
              </a:pPr>
              <a:t>7/20/2018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8338A88-421C-48A6-B802-43833655FD8F}" type="slidenum">
              <a:rPr lang="en-US" altLang="en-US" smtClean="0"/>
              <a:pPr/>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4B13FBCD-9BA9-4612-83BB-CAEAE665943F}" type="datetimeFigureOut">
              <a:rPr lang="en-US" smtClean="0"/>
              <a:pPr>
                <a:defRPr/>
              </a:pPr>
              <a:t>7/20/2018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108E2AE-5837-4EDF-9CD5-E196D0F01BEE}" type="slidenum">
              <a:rPr lang="en-US" altLang="en-US" smtClean="0"/>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E410D1D4-C09B-46CA-B37B-08B4ED357A9C}" type="datetimeFigureOut">
              <a:rPr lang="en-US" smtClean="0"/>
              <a:pPr>
                <a:defRPr/>
              </a:pPr>
              <a:t>7/20/2018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8F00E1B-38DD-4F67-8A66-64C759F212E0}" type="slidenum">
              <a:rPr lang="en-US" altLang="en-US" smtClean="0"/>
              <a:pPr/>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A12060E4-BEBD-40BF-B76D-36313542FD77}" type="datetimeFigureOut">
              <a:rPr lang="en-US" smtClean="0"/>
              <a:pPr>
                <a:defRPr/>
              </a:pPr>
              <a:t>7/20/2018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CF19DB3A-EE88-43AD-9877-4D4FA6C0C485}" type="slidenum">
              <a:rPr lang="en-US" altLang="en-US" smtClean="0"/>
              <a:pPr/>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FBAE2B79-3143-41C0-A7EE-75896D93AFB5}" type="datetimeFigureOut">
              <a:rPr lang="en-US" smtClean="0"/>
              <a:pPr>
                <a:defRPr/>
              </a:pPr>
              <a:t>7/20/2018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12487EF7-BEAD-4B9C-ABE2-51A68F83EDFF}" type="slidenum">
              <a:rPr lang="en-US" altLang="en-US" smtClean="0"/>
              <a:pPr/>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8A26C86-10AD-4D76-8CBE-C437388BF22E}" type="datetimeFigureOut">
              <a:rPr lang="en-US" smtClean="0"/>
              <a:pPr>
                <a:defRPr/>
              </a:pPr>
              <a:t>7/20/2018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AEA42B6B-46E2-4540-96C5-E286E461C569}" type="slidenum">
              <a:rPr lang="en-US" altLang="en-US" smtClean="0"/>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B13FBCD-9BA9-4612-83BB-CAEAE665943F}" type="datetimeFigureOut">
              <a:rPr lang="en-US" smtClean="0"/>
              <a:pPr>
                <a:defRPr/>
              </a:pPr>
              <a:t>7/20/2018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108E2AE-5837-4EDF-9CD5-E196D0F01BEE}" type="slidenum">
              <a:rPr lang="en-US" altLang="en-US" smtClean="0"/>
              <a:pPr/>
              <a:t>‹#›</a:t>
            </a:fld>
            <a:endParaRPr lang="en-US" alt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46603856-9111-4DE2-B4A1-FE57E10C1AD2}" type="datetimeFigureOut">
              <a:rPr lang="en-US" smtClean="0"/>
              <a:pPr>
                <a:defRPr/>
              </a:pPr>
              <a:t>7/20/2018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C1C68B1-77C2-4211-9E4B-9C70CB05DB48}" type="slidenum">
              <a:rPr lang="en-US" altLang="en-US" smtClean="0"/>
              <a:pPr/>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A1066CAD-129A-4D15-A502-B14317BBC4A7}" type="datetimeFigureOut">
              <a:rPr lang="en-US" smtClean="0"/>
              <a:pPr>
                <a:defRPr/>
              </a:pPr>
              <a:t>7/20/2018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1EF067A-2FCF-4E12-BD0D-477E6845A19C}" type="slidenum">
              <a:rPr lang="en-US" altLang="en-US" smtClean="0"/>
              <a:pPr/>
              <a:t>‹#›</a:t>
            </a:fld>
            <a:endParaRPr lang="en-US"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9CB3DA9-D75F-4C32-A199-6B12D45FDE3A}" type="datetimeFigureOut">
              <a:rPr lang="en-US" smtClean="0"/>
              <a:pPr>
                <a:defRPr/>
              </a:pPr>
              <a:t>7/20/2018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88DDB14-CCF7-4442-A407-917376849C07}" type="slidenum">
              <a:rPr lang="en-US" altLang="en-US" smtClean="0"/>
              <a:pPr/>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CF6A11B-B906-4927-848C-902579C05567}" type="datetimeFigureOut">
              <a:rPr lang="en-US" smtClean="0"/>
              <a:pPr>
                <a:defRPr/>
              </a:pPr>
              <a:t>7/20/2018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31FADC6-655A-4141-B26D-1CF1FE3CB38E}" type="slidenum">
              <a:rPr lang="en-US" altLang="en-US" smtClean="0"/>
              <a:pPr/>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4D85D178-56CB-4A82-A1EF-4EA29684033C}" type="datetimeFigureOut">
              <a:rPr lang="en-US" smtClean="0"/>
              <a:pPr>
                <a:defRPr/>
              </a:pPr>
              <a:t>7/20/2018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AED4635-650D-40BF-A1A9-FD236D5016C5}" type="slidenum">
              <a:rPr lang="en-US" altLang="en-US" smtClean="0"/>
              <a:pPr/>
              <a:t>‹#›</a:t>
            </a:fld>
            <a:endParaRPr lang="en-US"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3FCA9FDE-9896-4F69-80C2-31A08D282D5B}" type="datetimeFigureOut">
              <a:rPr lang="en-US" smtClean="0"/>
              <a:pPr>
                <a:defRPr/>
              </a:pPr>
              <a:t>7/20/2018</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88338A88-421C-48A6-B802-43833655FD8F}" type="slidenum">
              <a:rPr lang="en-US" altLang="en-US" smtClean="0"/>
              <a:pPr/>
              <a:t>‹#›</a:t>
            </a:fld>
            <a:endParaRPr lang="en-US" alt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4B13FBCD-9BA9-4612-83BB-CAEAE665943F}" type="datetimeFigureOut">
              <a:rPr lang="en-US" smtClean="0"/>
              <a:pPr>
                <a:defRPr/>
              </a:pPr>
              <a:t>7/20/2018</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6108E2AE-5837-4EDF-9CD5-E196D0F01BEE}" type="slidenum">
              <a:rPr lang="en-US" altLang="en-US" smtClean="0"/>
              <a:pPr/>
              <a:t>‹#›</a:t>
            </a:fld>
            <a:endParaRPr lang="en-US" alt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E410D1D4-C09B-46CA-B37B-08B4ED357A9C}" type="datetimeFigureOut">
              <a:rPr lang="en-US" smtClean="0"/>
              <a:pPr>
                <a:defRPr/>
              </a:pPr>
              <a:t>7/20/2018</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fld id="{D8F00E1B-38DD-4F67-8A66-64C759F212E0}" type="slidenum">
              <a:rPr lang="en-US" altLang="en-US" smtClean="0"/>
              <a:pPr/>
              <a:t>‹#›</a:t>
            </a:fld>
            <a:endParaRPr lang="en-US" alt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A12060E4-BEBD-40BF-B76D-36313542FD77}" type="datetimeFigureOut">
              <a:rPr lang="en-US" smtClean="0"/>
              <a:pPr>
                <a:defRPr/>
              </a:pPr>
              <a:t>7/20/2018</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fld id="{CF19DB3A-EE88-43AD-9877-4D4FA6C0C485}" type="slidenum">
              <a:rPr lang="en-US" altLang="en-US" smtClean="0"/>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FBAE2B79-3143-41C0-A7EE-75896D93AFB5}" type="datetimeFigureOut">
              <a:rPr lang="en-US" smtClean="0"/>
              <a:pPr>
                <a:defRPr/>
              </a:pPr>
              <a:t>7/20/2018</a:t>
            </a:fld>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fld id="{12487EF7-BEAD-4B9C-ABE2-51A68F83EDFF}" type="slidenum">
              <a:rPr lang="en-US" altLang="en-US" smtClean="0"/>
              <a:pPr/>
              <a:t>‹#›</a:t>
            </a:fld>
            <a:endParaRPr lang="en-US" alt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E410D1D4-C09B-46CA-B37B-08B4ED357A9C}" type="datetimeFigureOut">
              <a:rPr lang="en-US" smtClean="0"/>
              <a:pPr>
                <a:defRPr/>
              </a:pPr>
              <a:t>7/20/2018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8F00E1B-38DD-4F67-8A66-64C759F212E0}" type="slidenum">
              <a:rPr lang="en-US" altLang="en-US" smtClean="0"/>
              <a:pPr/>
              <a:t>‹#›</a:t>
            </a:fld>
            <a:endParaRPr lang="en-US" alt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88A26C86-10AD-4D76-8CBE-C437388BF22E}" type="datetimeFigureOut">
              <a:rPr lang="en-US" smtClean="0"/>
              <a:pPr>
                <a:defRPr/>
              </a:pPr>
              <a:t>7/20/2018</a:t>
            </a:fld>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fld id="{AEA42B6B-46E2-4540-96C5-E286E461C569}" type="slidenum">
              <a:rPr lang="en-US" altLang="en-US" smtClean="0"/>
              <a:pPr/>
              <a:t>‹#›</a:t>
            </a:fld>
            <a:endParaRPr lang="en-US"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46603856-9111-4DE2-B4A1-FE57E10C1AD2}" type="datetimeFigureOut">
              <a:rPr lang="en-US" smtClean="0"/>
              <a:pPr>
                <a:defRPr/>
              </a:pPr>
              <a:t>7/20/2018</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fld id="{8C1C68B1-77C2-4211-9E4B-9C70CB05DB48}" type="slidenum">
              <a:rPr lang="en-US" altLang="en-US" smtClean="0"/>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A1066CAD-129A-4D15-A502-B14317BBC4A7}" type="datetimeFigureOut">
              <a:rPr lang="en-US" smtClean="0"/>
              <a:pPr>
                <a:defRPr/>
              </a:pPr>
              <a:t>7/20/2018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1EF067A-2FCF-4E12-BD0D-477E6845A19C}" type="slidenum">
              <a:rPr lang="en-US" altLang="en-US" smtClean="0"/>
              <a:pPr/>
              <a:t>‹#›</a:t>
            </a:fld>
            <a:endParaRPr lang="en-US" alt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49CB3DA9-D75F-4C32-A199-6B12D45FDE3A}" type="datetimeFigureOut">
              <a:rPr lang="en-US" smtClean="0"/>
              <a:pPr>
                <a:defRPr/>
              </a:pPr>
              <a:t>7/20/2018</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188DDB14-CCF7-4442-A407-917376849C07}" type="slidenum">
              <a:rPr lang="en-US" altLang="en-US" smtClean="0"/>
              <a:pPr/>
              <a:t>‹#›</a:t>
            </a:fld>
            <a:endParaRPr lang="en-US"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ECF6A11B-B906-4927-848C-902579C05567}" type="datetimeFigureOut">
              <a:rPr lang="en-US" smtClean="0"/>
              <a:pPr>
                <a:defRPr/>
              </a:pPr>
              <a:t>7/20/2018</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431FADC6-655A-4141-B26D-1CF1FE3CB38E}" type="slidenum">
              <a:rPr lang="en-US" altLang="en-US" smtClean="0"/>
              <a:pPr/>
              <a:t>‹#›</a:t>
            </a:fld>
            <a:endParaRPr lang="en-US"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4D85D178-56CB-4A82-A1EF-4EA29684033C}" type="datetimeFigureOut">
              <a:rPr lang="en-US" smtClean="0"/>
              <a:pPr>
                <a:defRPr/>
              </a:pPr>
              <a:t>7/20/2018</a:t>
            </a:fld>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fld id="{4AED4635-650D-40BF-A1A9-FD236D5016C5}" type="slidenum">
              <a:rPr lang="en-US" altLang="en-US" smtClean="0"/>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FCA9FDE-9896-4F69-80C2-31A08D282D5B}" type="datetimeFigureOut">
              <a:rPr lang="en-US" smtClean="0"/>
              <a:pPr>
                <a:defRPr/>
              </a:pPr>
              <a:t>7/20/2018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8338A88-421C-48A6-B802-43833655FD8F}" type="slidenum">
              <a:rPr lang="en-US" altLang="en-US" smtClean="0"/>
              <a:pPr/>
              <a:t>‹#›</a:t>
            </a:fld>
            <a:endParaRPr lang="en-US"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4B13FBCD-9BA9-4612-83BB-CAEAE665943F}" type="datetimeFigureOut">
              <a:rPr lang="en-US" smtClean="0"/>
              <a:pPr>
                <a:defRPr/>
              </a:pPr>
              <a:t>7/20/2018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108E2AE-5837-4EDF-9CD5-E196D0F01BEE}" type="slidenum">
              <a:rPr lang="en-US" altLang="en-US" smtClean="0"/>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E410D1D4-C09B-46CA-B37B-08B4ED357A9C}" type="datetimeFigureOut">
              <a:rPr lang="en-US" smtClean="0"/>
              <a:pPr>
                <a:defRPr/>
              </a:pPr>
              <a:t>7/20/2018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8F00E1B-38DD-4F67-8A66-64C759F212E0}" type="slidenum">
              <a:rPr lang="en-US" altLang="en-US" smtClean="0"/>
              <a:pPr/>
              <a:t>‹#›</a:t>
            </a:fld>
            <a:endParaRPr lang="en-US"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A12060E4-BEBD-40BF-B76D-36313542FD77}" type="datetimeFigureOut">
              <a:rPr lang="en-US" smtClean="0"/>
              <a:pPr>
                <a:defRPr/>
              </a:pPr>
              <a:t>7/20/2018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CF19DB3A-EE88-43AD-9877-4D4FA6C0C485}" type="slidenum">
              <a:rPr lang="en-US" altLang="en-US" smtClean="0"/>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F19DB3A-EE88-43AD-9877-4D4FA6C0C485}" type="slidenum">
              <a:rPr lang="en-US" altLang="en-US" smtClean="0"/>
              <a:pPr/>
              <a:t>‹#›</a:t>
            </a:fld>
            <a:endParaRPr lang="en-US" altLang="en-US"/>
          </a:p>
        </p:txBody>
      </p:sp>
      <p:sp>
        <p:nvSpPr>
          <p:cNvPr id="8" name="Footer Placeholder 7"/>
          <p:cNvSpPr>
            <a:spLocks noGrp="1"/>
          </p:cNvSpPr>
          <p:nvPr>
            <p:ph type="ftr" sz="quarter" idx="11"/>
          </p:nvPr>
        </p:nvSpPr>
        <p:spPr/>
        <p:txBody>
          <a:bodyPr/>
          <a:lstStyle/>
          <a:p>
            <a:pPr>
              <a:defRPr/>
            </a:pPr>
            <a:endParaRPr lang="en-US"/>
          </a:p>
        </p:txBody>
      </p:sp>
      <p:sp>
        <p:nvSpPr>
          <p:cNvPr id="7" name="Date Placeholder 6"/>
          <p:cNvSpPr>
            <a:spLocks noGrp="1"/>
          </p:cNvSpPr>
          <p:nvPr>
            <p:ph type="dt" sz="half" idx="10"/>
          </p:nvPr>
        </p:nvSpPr>
        <p:spPr/>
        <p:txBody>
          <a:bodyPr/>
          <a:lstStyle/>
          <a:p>
            <a:pPr>
              <a:defRPr/>
            </a:pPr>
            <a:fld id="{A12060E4-BEBD-40BF-B76D-36313542FD77}" type="datetimeFigureOut">
              <a:rPr lang="en-US" smtClean="0"/>
              <a:pPr>
                <a:defRPr/>
              </a:pPr>
              <a:t>7/20/2018</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FBAE2B79-3143-41C0-A7EE-75896D93AFB5}" type="datetimeFigureOut">
              <a:rPr lang="en-US" smtClean="0"/>
              <a:pPr>
                <a:defRPr/>
              </a:pPr>
              <a:t>7/20/2018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12487EF7-BEAD-4B9C-ABE2-51A68F83EDFF}" type="slidenum">
              <a:rPr lang="en-US" altLang="en-US" smtClean="0"/>
              <a:pPr/>
              <a:t>‹#›</a:t>
            </a:fld>
            <a:endParaRPr lang="en-US"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8A26C86-10AD-4D76-8CBE-C437388BF22E}" type="datetimeFigureOut">
              <a:rPr lang="en-US" smtClean="0"/>
              <a:pPr>
                <a:defRPr/>
              </a:pPr>
              <a:t>7/20/2018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AEA42B6B-46E2-4540-96C5-E286E461C569}" type="slidenum">
              <a:rPr lang="en-US" altLang="en-US" smtClean="0"/>
              <a:pPr/>
              <a:t>‹#›</a:t>
            </a:fld>
            <a:endParaRPr lang="en-US"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46603856-9111-4DE2-B4A1-FE57E10C1AD2}" type="datetimeFigureOut">
              <a:rPr lang="en-US" smtClean="0"/>
              <a:pPr>
                <a:defRPr/>
              </a:pPr>
              <a:t>7/20/2018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C1C68B1-77C2-4211-9E4B-9C70CB05DB48}" type="slidenum">
              <a:rPr lang="en-US" altLang="en-US" smtClean="0"/>
              <a:pPr/>
              <a:t>‹#›</a:t>
            </a:fld>
            <a:endParaRPr lang="en-US"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A1066CAD-129A-4D15-A502-B14317BBC4A7}" type="datetimeFigureOut">
              <a:rPr lang="en-US" smtClean="0"/>
              <a:pPr>
                <a:defRPr/>
              </a:pPr>
              <a:t>7/20/2018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1EF067A-2FCF-4E12-BD0D-477E6845A19C}" type="slidenum">
              <a:rPr lang="en-US" altLang="en-US" smtClean="0"/>
              <a:pPr/>
              <a:t>‹#›</a:t>
            </a:fld>
            <a:endParaRPr lang="en-US"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9CB3DA9-D75F-4C32-A199-6B12D45FDE3A}" type="datetimeFigureOut">
              <a:rPr lang="en-US" smtClean="0"/>
              <a:pPr>
                <a:defRPr/>
              </a:pPr>
              <a:t>7/20/2018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88DDB14-CCF7-4442-A407-917376849C07}" type="slidenum">
              <a:rPr lang="en-US" altLang="en-US" smtClean="0"/>
              <a:pPr/>
              <a:t>‹#›</a:t>
            </a:fld>
            <a:endParaRPr lang="en-US"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CF6A11B-B906-4927-848C-902579C05567}" type="datetimeFigureOut">
              <a:rPr lang="en-US" smtClean="0"/>
              <a:pPr>
                <a:defRPr/>
              </a:pPr>
              <a:t>7/20/2018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31FADC6-655A-4141-B26D-1CF1FE3CB38E}" type="slidenum">
              <a:rPr lang="en-US" altLang="en-US" smtClean="0"/>
              <a:pPr/>
              <a:t>‹#›</a:t>
            </a:fld>
            <a:endParaRPr lang="en-US"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fld id="{4D85D178-56CB-4A82-A1EF-4EA29684033C}" type="datetimeFigureOut">
              <a:rPr lang="en-US" smtClean="0"/>
              <a:pPr>
                <a:defRPr/>
              </a:pPr>
              <a:t>7/20/2018</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4AED4635-650D-40BF-A1A9-FD236D5016C5}" type="slidenum">
              <a:rPr lang="en-US" altLang="en-US" smtClean="0"/>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fld id="{3FCA9FDE-9896-4F69-80C2-31A08D282D5B}" type="datetimeFigureOut">
              <a:rPr lang="en-US" smtClean="0"/>
              <a:pPr>
                <a:defRPr/>
              </a:pPr>
              <a:t>7/20/2018</a:t>
            </a:fld>
            <a:endParaRPr lang="en-US"/>
          </a:p>
        </p:txBody>
      </p:sp>
      <p:sp>
        <p:nvSpPr>
          <p:cNvPr id="9" name="Slide Number Placeholder 8"/>
          <p:cNvSpPr>
            <a:spLocks noGrp="1"/>
          </p:cNvSpPr>
          <p:nvPr>
            <p:ph type="sldNum" sz="quarter" idx="15"/>
          </p:nvPr>
        </p:nvSpPr>
        <p:spPr/>
        <p:txBody>
          <a:bodyPr rtlCol="0"/>
          <a:lstStyle/>
          <a:p>
            <a:fld id="{88338A88-421C-48A6-B802-43833655FD8F}" type="slidenum">
              <a:rPr lang="en-US" altLang="en-US" smtClean="0"/>
              <a:pPr/>
              <a:t>‹#›</a:t>
            </a:fld>
            <a:endParaRPr lang="en-US" altLang="en-US"/>
          </a:p>
        </p:txBody>
      </p:sp>
      <p:sp>
        <p:nvSpPr>
          <p:cNvPr id="10" name="Footer Placeholder 9"/>
          <p:cNvSpPr>
            <a:spLocks noGrp="1"/>
          </p:cNvSpPr>
          <p:nvPr>
            <p:ph type="ftr" sz="quarter" idx="16"/>
          </p:nvPr>
        </p:nvSpPr>
        <p:spPr/>
        <p:txBody>
          <a:bodyPr rtlCol="0"/>
          <a:lstStyle/>
          <a:p>
            <a:pPr>
              <a:defRPr/>
            </a:pP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fld id="{4B13FBCD-9BA9-4612-83BB-CAEAE665943F}" type="datetimeFigureOut">
              <a:rPr lang="en-US" smtClean="0"/>
              <a:pPr>
                <a:defRPr/>
              </a:pPr>
              <a:t>7/20/2018</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6108E2AE-5837-4EDF-9CD5-E196D0F01BEE}" type="slidenum">
              <a:rPr lang="en-US" altLang="en-US" smtClean="0"/>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E410D1D4-C09B-46CA-B37B-08B4ED357A9C}" type="datetimeFigureOut">
              <a:rPr lang="en-US" smtClean="0"/>
              <a:pPr>
                <a:defRPr/>
              </a:pPr>
              <a:t>7/20/2018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8F00E1B-38DD-4F67-8A66-64C759F212E0}" type="slidenum">
              <a:rPr lang="en-US" altLang="en-US" smtClean="0"/>
              <a:pPr/>
              <a:t>‹#›</a:t>
            </a:fld>
            <a:endParaRPr lang="en-US" alt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FBAE2B79-3143-41C0-A7EE-75896D93AFB5}" type="datetimeFigureOut">
              <a:rPr lang="en-US" smtClean="0"/>
              <a:pPr>
                <a:defRPr/>
              </a:pPr>
              <a:t>7/20/2018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12487EF7-BEAD-4B9C-ABE2-51A68F83EDFF}" type="slidenum">
              <a:rPr lang="en-US" altLang="en-US" smtClean="0"/>
              <a:pPr/>
              <a:t>‹#›</a:t>
            </a:fld>
            <a:endParaRPr lang="en-US" alt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fld id="{A12060E4-BEBD-40BF-B76D-36313542FD77}" type="datetimeFigureOut">
              <a:rPr lang="en-US" smtClean="0"/>
              <a:pPr>
                <a:defRPr/>
              </a:pPr>
              <a:t>7/20/2018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CF19DB3A-EE88-43AD-9877-4D4FA6C0C485}" type="slidenum">
              <a:rPr lang="en-US" altLang="en-US" smtClean="0"/>
              <a:pPr/>
              <a:t>‹#›</a:t>
            </a:fld>
            <a:endParaRPr lang="en-US" alt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fld id="{FBAE2B79-3143-41C0-A7EE-75896D93AFB5}" type="datetimeFigureOut">
              <a:rPr lang="en-US" smtClean="0"/>
              <a:pPr>
                <a:defRPr/>
              </a:pPr>
              <a:t>7/20/2018</a:t>
            </a:fld>
            <a:endParaRPr lang="en-US"/>
          </a:p>
        </p:txBody>
      </p:sp>
      <p:sp>
        <p:nvSpPr>
          <p:cNvPr id="7" name="Slide Number Placeholder 6"/>
          <p:cNvSpPr>
            <a:spLocks noGrp="1"/>
          </p:cNvSpPr>
          <p:nvPr>
            <p:ph type="sldNum" sz="quarter" idx="11"/>
          </p:nvPr>
        </p:nvSpPr>
        <p:spPr/>
        <p:txBody>
          <a:bodyPr rtlCol="0"/>
          <a:lstStyle/>
          <a:p>
            <a:fld id="{12487EF7-BEAD-4B9C-ABE2-51A68F83EDFF}" type="slidenum">
              <a:rPr lang="en-US" altLang="en-US" smtClean="0"/>
              <a:pPr/>
              <a:t>‹#›</a:t>
            </a:fld>
            <a:endParaRPr lang="en-US" altLang="en-US"/>
          </a:p>
        </p:txBody>
      </p:sp>
      <p:sp>
        <p:nvSpPr>
          <p:cNvPr id="8" name="Footer Placeholder 7"/>
          <p:cNvSpPr>
            <a:spLocks noGrp="1"/>
          </p:cNvSpPr>
          <p:nvPr>
            <p:ph type="ftr" sz="quarter" idx="12"/>
          </p:nvPr>
        </p:nvSpPr>
        <p:spPr/>
        <p:txBody>
          <a:bodyPr rtlCol="0"/>
          <a:lstStyle/>
          <a:p>
            <a:pPr>
              <a:defRPr/>
            </a:pP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8A26C86-10AD-4D76-8CBE-C437388BF22E}" type="datetimeFigureOut">
              <a:rPr lang="en-US" smtClean="0"/>
              <a:pPr>
                <a:defRPr/>
              </a:pPr>
              <a:t>7/20/2018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AEA42B6B-46E2-4540-96C5-E286E461C569}" type="slidenum">
              <a:rPr lang="en-US" altLang="en-US" smtClean="0"/>
              <a:pPr/>
              <a:t>‹#›</a:t>
            </a:fld>
            <a:endParaRPr lang="en-US"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fld id="{46603856-9111-4DE2-B4A1-FE57E10C1AD2}" type="datetimeFigureOut">
              <a:rPr lang="en-US" smtClean="0"/>
              <a:pPr>
                <a:defRPr/>
              </a:pPr>
              <a:t>7/20/2018</a:t>
            </a:fld>
            <a:endParaRPr lang="en-US"/>
          </a:p>
        </p:txBody>
      </p:sp>
      <p:sp>
        <p:nvSpPr>
          <p:cNvPr id="22" name="Slide Number Placeholder 21"/>
          <p:cNvSpPr>
            <a:spLocks noGrp="1"/>
          </p:cNvSpPr>
          <p:nvPr>
            <p:ph type="sldNum" sz="quarter" idx="15"/>
          </p:nvPr>
        </p:nvSpPr>
        <p:spPr/>
        <p:txBody>
          <a:bodyPr rtlCol="0"/>
          <a:lstStyle/>
          <a:p>
            <a:fld id="{8C1C68B1-77C2-4211-9E4B-9C70CB05DB48}" type="slidenum">
              <a:rPr lang="en-US" altLang="en-US" smtClean="0"/>
              <a:pPr/>
              <a:t>‹#›</a:t>
            </a:fld>
            <a:endParaRPr lang="en-US" altLang="en-US"/>
          </a:p>
        </p:txBody>
      </p:sp>
      <p:sp>
        <p:nvSpPr>
          <p:cNvPr id="23" name="Footer Placeholder 22"/>
          <p:cNvSpPr>
            <a:spLocks noGrp="1"/>
          </p:cNvSpPr>
          <p:nvPr>
            <p:ph type="ftr" sz="quarter" idx="16"/>
          </p:nvPr>
        </p:nvSpPr>
        <p:spPr/>
        <p:txBody>
          <a:bodyPr rtlCol="0"/>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defRPr/>
            </a:pPr>
            <a:fld id="{A1066CAD-129A-4D15-A502-B14317BBC4A7}" type="datetimeFigureOut">
              <a:rPr lang="en-US" smtClean="0"/>
              <a:pPr>
                <a:defRPr/>
              </a:pPr>
              <a:t>7/20/2018</a:t>
            </a:fld>
            <a:endParaRPr lang="en-US"/>
          </a:p>
        </p:txBody>
      </p:sp>
      <p:sp>
        <p:nvSpPr>
          <p:cNvPr id="18" name="Slide Number Placeholder 17"/>
          <p:cNvSpPr>
            <a:spLocks noGrp="1"/>
          </p:cNvSpPr>
          <p:nvPr>
            <p:ph type="sldNum" sz="quarter" idx="11"/>
          </p:nvPr>
        </p:nvSpPr>
        <p:spPr/>
        <p:txBody>
          <a:bodyPr rtlCol="0"/>
          <a:lstStyle/>
          <a:p>
            <a:fld id="{F1EF067A-2FCF-4E12-BD0D-477E6845A19C}" type="slidenum">
              <a:rPr lang="en-US" altLang="en-US" smtClean="0"/>
              <a:pPr/>
              <a:t>‹#›</a:t>
            </a:fld>
            <a:endParaRPr lang="en-US" altLang="en-US"/>
          </a:p>
        </p:txBody>
      </p:sp>
      <p:sp>
        <p:nvSpPr>
          <p:cNvPr id="21" name="Footer Placeholder 20"/>
          <p:cNvSpPr>
            <a:spLocks noGrp="1"/>
          </p:cNvSpPr>
          <p:nvPr>
            <p:ph type="ftr" sz="quarter" idx="12"/>
          </p:nvPr>
        </p:nvSpPr>
        <p:spPr/>
        <p:txBody>
          <a:bodyPr rtlCol="0"/>
          <a:lstStyle/>
          <a:p>
            <a:pPr>
              <a:defRPr/>
            </a:pP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9CB3DA9-D75F-4C32-A199-6B12D45FDE3A}" type="datetimeFigureOut">
              <a:rPr lang="en-US" smtClean="0"/>
              <a:pPr>
                <a:defRPr/>
              </a:pPr>
              <a:t>7/20/2018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88DDB14-CCF7-4442-A407-917376849C07}" type="slidenum">
              <a:rPr lang="en-US" altLang="en-US" smtClean="0"/>
              <a:pPr/>
              <a:t>‹#›</a:t>
            </a:fld>
            <a:endParaRPr lang="en-US"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CF6A11B-B906-4927-848C-902579C05567}" type="datetimeFigureOut">
              <a:rPr lang="en-US" smtClean="0"/>
              <a:pPr>
                <a:defRPr/>
              </a:pPr>
              <a:t>7/20/2018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31FADC6-655A-4141-B26D-1CF1FE3CB38E}" type="slidenum">
              <a:rPr lang="en-US" altLang="en-US" smtClean="0"/>
              <a:pPr/>
              <a:t>‹#›</a:t>
            </a:fld>
            <a:endParaRPr lang="en-US"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pPr>
              <a:defRPr/>
            </a:pPr>
            <a:fld id="{4D85D178-56CB-4A82-A1EF-4EA29684033C}" type="datetimeFigureOut">
              <a:rPr lang="en-US" smtClean="0"/>
              <a:pPr>
                <a:defRPr/>
              </a:pPr>
              <a:t>7/20/2018</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11" name="Slide Number Placeholder 10"/>
          <p:cNvSpPr>
            <a:spLocks noGrp="1"/>
          </p:cNvSpPr>
          <p:nvPr>
            <p:ph type="sldNum" sz="quarter" idx="12"/>
          </p:nvPr>
        </p:nvSpPr>
        <p:spPr/>
        <p:txBody>
          <a:bodyPr/>
          <a:lstStyle>
            <a:extLst/>
          </a:lstStyle>
          <a:p>
            <a:fld id="{4AED4635-650D-40BF-A1A9-FD236D5016C5}" type="slidenum">
              <a:rPr lang="en-US" altLang="en-US" smtClean="0"/>
              <a:pPr/>
              <a:t>‹#›</a:t>
            </a:fld>
            <a:endParaRPr lang="en-US"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3FCA9FDE-9896-4F69-80C2-31A08D282D5B}" type="datetimeFigureOut">
              <a:rPr lang="en-US" smtClean="0"/>
              <a:pPr>
                <a:defRPr/>
              </a:pPr>
              <a:t>7/20/2018</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88338A88-421C-48A6-B802-43833655FD8F}" type="slidenum">
              <a:rPr lang="en-US" altLang="en-US" smtClean="0"/>
              <a:pPr/>
              <a:t>‹#›</a:t>
            </a:fld>
            <a:endParaRPr lang="en-US"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4B13FBCD-9BA9-4612-83BB-CAEAE665943F}" type="datetimeFigureOut">
              <a:rPr lang="en-US" smtClean="0"/>
              <a:pPr>
                <a:defRPr/>
              </a:pPr>
              <a:t>7/20/2018</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6108E2AE-5837-4EDF-9CD5-E196D0F01BEE}" type="slidenum">
              <a:rPr lang="en-US" altLang="en-US" smtClean="0"/>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8A26C86-10AD-4D76-8CBE-C437388BF22E}" type="datetimeFigureOut">
              <a:rPr lang="en-US" smtClean="0"/>
              <a:pPr>
                <a:defRPr/>
              </a:pPr>
              <a:t>7/20/2018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AEA42B6B-46E2-4540-96C5-E286E461C569}" type="slidenum">
              <a:rPr lang="en-US" altLang="en-US" smtClean="0"/>
              <a:pPr/>
              <a:t>‹#›</a:t>
            </a:fld>
            <a:endParaRPr lang="en-US"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E410D1D4-C09B-46CA-B37B-08B4ED357A9C}" type="datetimeFigureOut">
              <a:rPr lang="en-US" smtClean="0"/>
              <a:pPr>
                <a:defRPr/>
              </a:pPr>
              <a:t>7/20/2018</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fld id="{D8F00E1B-38DD-4F67-8A66-64C759F212E0}" type="slidenum">
              <a:rPr lang="en-US" altLang="en-US" smtClean="0"/>
              <a:pPr/>
              <a:t>‹#›</a:t>
            </a:fld>
            <a:endParaRPr lang="en-US"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A12060E4-BEBD-40BF-B76D-36313542FD77}" type="datetimeFigureOut">
              <a:rPr lang="en-US" smtClean="0"/>
              <a:pPr>
                <a:defRPr/>
              </a:pPr>
              <a:t>7/20/2018</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fld id="{CF19DB3A-EE88-43AD-9877-4D4FA6C0C485}" type="slidenum">
              <a:rPr lang="en-US" altLang="en-US" smtClean="0"/>
              <a:pPr/>
              <a:t>‹#›</a:t>
            </a:fld>
            <a:endParaRPr lang="en-US"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fld id="{FBAE2B79-3143-41C0-A7EE-75896D93AFB5}" type="datetimeFigureOut">
              <a:rPr lang="en-US" smtClean="0"/>
              <a:pPr>
                <a:defRPr/>
              </a:pPr>
              <a:t>7/20/2018</a:t>
            </a:fld>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fld id="{12487EF7-BEAD-4B9C-ABE2-51A68F83EDFF}" type="slidenum">
              <a:rPr lang="en-US" altLang="en-US" smtClean="0"/>
              <a:pPr/>
              <a:t>‹#›</a:t>
            </a:fld>
            <a:endParaRPr lang="en-US"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fld id="{88A26C86-10AD-4D76-8CBE-C437388BF22E}" type="datetimeFigureOut">
              <a:rPr lang="en-US" smtClean="0"/>
              <a:pPr>
                <a:defRPr/>
              </a:pPr>
              <a:t>7/20/2018</a:t>
            </a:fld>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fld id="{AEA42B6B-46E2-4540-96C5-E286E461C569}" type="slidenum">
              <a:rPr lang="en-US" altLang="en-US" smtClean="0"/>
              <a:pPr/>
              <a:t>‹#›</a:t>
            </a:fld>
            <a:endParaRPr lang="en-US"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46603856-9111-4DE2-B4A1-FE57E10C1AD2}" type="datetimeFigureOut">
              <a:rPr lang="en-US" smtClean="0"/>
              <a:pPr>
                <a:defRPr/>
              </a:pPr>
              <a:t>7/20/2018</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fld id="{8C1C68B1-77C2-4211-9E4B-9C70CB05DB48}" type="slidenum">
              <a:rPr lang="en-US" altLang="en-US" smtClean="0"/>
              <a:pPr/>
              <a:t>‹#›</a:t>
            </a:fld>
            <a:endParaRPr lang="en-US"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A1066CAD-129A-4D15-A502-B14317BBC4A7}" type="datetimeFigureOut">
              <a:rPr lang="en-US" smtClean="0"/>
              <a:pPr>
                <a:defRPr/>
              </a:pPr>
              <a:t>7/20/2018</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fld id="{F1EF067A-2FCF-4E12-BD0D-477E6845A19C}" type="slidenum">
              <a:rPr lang="en-US" altLang="en-US" smtClean="0"/>
              <a:pPr/>
              <a:t>‹#›</a:t>
            </a:fld>
            <a:endParaRPr lang="en-US" alt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49CB3DA9-D75F-4C32-A199-6B12D45FDE3A}" type="datetimeFigureOut">
              <a:rPr lang="en-US" smtClean="0"/>
              <a:pPr>
                <a:defRPr/>
              </a:pPr>
              <a:t>7/20/2018</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188DDB14-CCF7-4442-A407-917376849C07}" type="slidenum">
              <a:rPr lang="en-US" altLang="en-US" smtClean="0"/>
              <a:pPr/>
              <a:t>‹#›</a:t>
            </a:fld>
            <a:endParaRPr lang="en-US"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ECF6A11B-B906-4927-848C-902579C05567}" type="datetimeFigureOut">
              <a:rPr lang="en-US" smtClean="0"/>
              <a:pPr>
                <a:defRPr/>
              </a:pPr>
              <a:t>7/20/2018</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431FADC6-655A-4141-B26D-1CF1FE3CB38E}" type="slidenum">
              <a:rPr lang="en-US" altLang="en-US" smtClean="0"/>
              <a:pPr/>
              <a:t>‹#›</a:t>
            </a:fld>
            <a:endParaRPr lang="en-US"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pPr>
              <a:defRPr/>
            </a:pPr>
            <a:fld id="{4D85D178-56CB-4A82-A1EF-4EA29684033C}" type="datetimeFigureOut">
              <a:rPr lang="en-US" smtClean="0"/>
              <a:pPr>
                <a:defRPr/>
              </a:pPr>
              <a:t>7/20/2018</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11" name="Slide Number Placeholder 10"/>
          <p:cNvSpPr>
            <a:spLocks noGrp="1"/>
          </p:cNvSpPr>
          <p:nvPr>
            <p:ph type="sldNum" sz="quarter" idx="12"/>
          </p:nvPr>
        </p:nvSpPr>
        <p:spPr/>
        <p:txBody>
          <a:bodyPr/>
          <a:lstStyle>
            <a:extLst/>
          </a:lstStyle>
          <a:p>
            <a:fld id="{4AED4635-650D-40BF-A1A9-FD236D5016C5}" type="slidenum">
              <a:rPr lang="en-US" altLang="en-US" smtClean="0"/>
              <a:pPr/>
              <a:t>‹#›</a:t>
            </a:fld>
            <a:endParaRPr lang="en-US"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3FCA9FDE-9896-4F69-80C2-31A08D282D5B}" type="datetimeFigureOut">
              <a:rPr lang="en-US" smtClean="0"/>
              <a:pPr>
                <a:defRPr/>
              </a:pPr>
              <a:t>7/20/2018</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88338A88-421C-48A6-B802-43833655FD8F}"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a:defRPr/>
            </a:pPr>
            <a:fld id="{46603856-9111-4DE2-B4A1-FE57E10C1AD2}" type="datetimeFigureOut">
              <a:rPr lang="en-US" smtClean="0"/>
              <a:pPr>
                <a:defRPr/>
              </a:pPr>
              <a:t>7/20/2018</a:t>
            </a:fld>
            <a:endParaRPr lang="en-US"/>
          </a:p>
        </p:txBody>
      </p:sp>
      <p:sp>
        <p:nvSpPr>
          <p:cNvPr id="9" name="Slide Number Placeholder 8"/>
          <p:cNvSpPr>
            <a:spLocks noGrp="1"/>
          </p:cNvSpPr>
          <p:nvPr>
            <p:ph type="sldNum" sz="quarter" idx="15"/>
          </p:nvPr>
        </p:nvSpPr>
        <p:spPr/>
        <p:txBody>
          <a:bodyPr/>
          <a:lstStyle/>
          <a:p>
            <a:fld id="{8C1C68B1-77C2-4211-9E4B-9C70CB05DB48}" type="slidenum">
              <a:rPr lang="en-US" altLang="en-US" smtClean="0"/>
              <a:pPr/>
              <a:t>‹#›</a:t>
            </a:fld>
            <a:endParaRPr lang="en-US" altLang="en-US"/>
          </a:p>
        </p:txBody>
      </p:sp>
      <p:sp>
        <p:nvSpPr>
          <p:cNvPr id="10" name="Footer Placeholder 9"/>
          <p:cNvSpPr>
            <a:spLocks noGrp="1"/>
          </p:cNvSpPr>
          <p:nvPr>
            <p:ph type="ftr" sz="quarter" idx="16"/>
          </p:nvPr>
        </p:nvSpPr>
        <p:spPr/>
        <p:txBody>
          <a:bodyPr/>
          <a:lstStyle/>
          <a:p>
            <a:pPr>
              <a:defRPr/>
            </a:pPr>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4B13FBCD-9BA9-4612-83BB-CAEAE665943F}" type="datetimeFigureOut">
              <a:rPr lang="en-US" smtClean="0"/>
              <a:pPr>
                <a:defRPr/>
              </a:pPr>
              <a:t>7/20/2018</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6108E2AE-5837-4EDF-9CD5-E196D0F01BEE}" type="slidenum">
              <a:rPr lang="en-US" altLang="en-US" smtClean="0"/>
              <a:pPr/>
              <a:t>‹#›</a:t>
            </a:fld>
            <a:endParaRPr lang="en-US"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E410D1D4-C09B-46CA-B37B-08B4ED357A9C}" type="datetimeFigureOut">
              <a:rPr lang="en-US" smtClean="0"/>
              <a:pPr>
                <a:defRPr/>
              </a:pPr>
              <a:t>7/20/2018</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fld id="{D8F00E1B-38DD-4F67-8A66-64C759F212E0}" type="slidenum">
              <a:rPr lang="en-US" altLang="en-US" smtClean="0"/>
              <a:pPr/>
              <a:t>‹#›</a:t>
            </a:fld>
            <a:endParaRPr lang="en-US"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A12060E4-BEBD-40BF-B76D-36313542FD77}" type="datetimeFigureOut">
              <a:rPr lang="en-US" smtClean="0"/>
              <a:pPr>
                <a:defRPr/>
              </a:pPr>
              <a:t>7/20/2018</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fld id="{CF19DB3A-EE88-43AD-9877-4D4FA6C0C485}" type="slidenum">
              <a:rPr lang="en-US" altLang="en-US" smtClean="0"/>
              <a:pPr/>
              <a:t>‹#›</a:t>
            </a:fld>
            <a:endParaRPr lang="en-US"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fld id="{FBAE2B79-3143-41C0-A7EE-75896D93AFB5}" type="datetimeFigureOut">
              <a:rPr lang="en-US" smtClean="0"/>
              <a:pPr>
                <a:defRPr/>
              </a:pPr>
              <a:t>7/20/2018</a:t>
            </a:fld>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fld id="{12487EF7-BEAD-4B9C-ABE2-51A68F83EDFF}" type="slidenum">
              <a:rPr lang="en-US" altLang="en-US" smtClean="0"/>
              <a:pPr/>
              <a:t>‹#›</a:t>
            </a:fld>
            <a:endParaRPr lang="en-US"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fld id="{88A26C86-10AD-4D76-8CBE-C437388BF22E}" type="datetimeFigureOut">
              <a:rPr lang="en-US" smtClean="0"/>
              <a:pPr>
                <a:defRPr/>
              </a:pPr>
              <a:t>7/20/2018</a:t>
            </a:fld>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fld id="{AEA42B6B-46E2-4540-96C5-E286E461C569}" type="slidenum">
              <a:rPr lang="en-US" altLang="en-US" smtClean="0"/>
              <a:pPr/>
              <a:t>‹#›</a:t>
            </a:fld>
            <a:endParaRPr lang="en-US"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46603856-9111-4DE2-B4A1-FE57E10C1AD2}" type="datetimeFigureOut">
              <a:rPr lang="en-US" smtClean="0"/>
              <a:pPr>
                <a:defRPr/>
              </a:pPr>
              <a:t>7/20/2018</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fld id="{8C1C68B1-77C2-4211-9E4B-9C70CB05DB48}" type="slidenum">
              <a:rPr lang="en-US" altLang="en-US" smtClean="0"/>
              <a:pPr/>
              <a:t>‹#›</a:t>
            </a:fld>
            <a:endParaRPr lang="en-US"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A1066CAD-129A-4D15-A502-B14317BBC4A7}" type="datetimeFigureOut">
              <a:rPr lang="en-US" smtClean="0"/>
              <a:pPr>
                <a:defRPr/>
              </a:pPr>
              <a:t>7/20/2018</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fld id="{F1EF067A-2FCF-4E12-BD0D-477E6845A19C}" type="slidenum">
              <a:rPr lang="en-US" altLang="en-US" smtClean="0"/>
              <a:pPr/>
              <a:t>‹#›</a:t>
            </a:fld>
            <a:endParaRPr lang="en-US" alt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49CB3DA9-D75F-4C32-A199-6B12D45FDE3A}" type="datetimeFigureOut">
              <a:rPr lang="en-US" smtClean="0"/>
              <a:pPr>
                <a:defRPr/>
              </a:pPr>
              <a:t>7/20/2018</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188DDB14-CCF7-4442-A407-917376849C07}" type="slidenum">
              <a:rPr lang="en-US" altLang="en-US" smtClean="0"/>
              <a:pPr/>
              <a:t>‹#›</a:t>
            </a:fld>
            <a:endParaRPr lang="en-US"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ECF6A11B-B906-4927-848C-902579C05567}" type="datetimeFigureOut">
              <a:rPr lang="en-US" smtClean="0"/>
              <a:pPr>
                <a:defRPr/>
              </a:pPr>
              <a:t>7/20/2018</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431FADC6-655A-4141-B26D-1CF1FE3CB38E}" type="slidenum">
              <a:rPr lang="en-US" altLang="en-US" smtClean="0"/>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a:defRPr/>
            </a:pPr>
            <a:fld id="{A1066CAD-129A-4D15-A502-B14317BBC4A7}" type="datetimeFigureOut">
              <a:rPr lang="en-US" smtClean="0"/>
              <a:pPr>
                <a:defRPr/>
              </a:pPr>
              <a:t>7/20/2018</a:t>
            </a:fld>
            <a:endParaRPr lang="en-US"/>
          </a:p>
        </p:txBody>
      </p:sp>
      <p:sp>
        <p:nvSpPr>
          <p:cNvPr id="9" name="Slide Number Placeholder 8"/>
          <p:cNvSpPr>
            <a:spLocks noGrp="1"/>
          </p:cNvSpPr>
          <p:nvPr>
            <p:ph type="sldNum" sz="quarter" idx="11"/>
          </p:nvPr>
        </p:nvSpPr>
        <p:spPr/>
        <p:txBody>
          <a:bodyPr/>
          <a:lstStyle/>
          <a:p>
            <a:fld id="{F1EF067A-2FCF-4E12-BD0D-477E6845A19C}" type="slidenum">
              <a:rPr lang="en-US" altLang="en-US" smtClean="0"/>
              <a:pPr/>
              <a:t>‹#›</a:t>
            </a:fld>
            <a:endParaRPr lang="en-US" altLang="en-US"/>
          </a:p>
        </p:txBody>
      </p:sp>
      <p:sp>
        <p:nvSpPr>
          <p:cNvPr id="10" name="Footer Placeholder 9"/>
          <p:cNvSpPr>
            <a:spLocks noGrp="1"/>
          </p:cNvSpPr>
          <p:nvPr>
            <p:ph type="ftr" sz="quarter" idx="12"/>
          </p:nvPr>
        </p:nvSpPr>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fld id="{7BCFEED4-F589-4A1C-9313-F5B0F372B909}" type="datetimeFigureOut">
              <a:rPr lang="en-US" smtClean="0"/>
              <a:pPr>
                <a:defRPr/>
              </a:pPr>
              <a:t>7/20/2018</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A29840E-B340-40BF-BB4B-F65BB50E24C1}" type="slidenum">
              <a:rPr lang="en-US" altLang="en-US" smtClean="0"/>
              <a:pPr/>
              <a:t>‹#›</a:t>
            </a:fld>
            <a:endParaRPr lang="en-US" alt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BCFEED4-F589-4A1C-9313-F5B0F372B909}" type="datetimeFigureOut">
              <a:rPr lang="en-US" smtClean="0"/>
              <a:pPr>
                <a:defRPr/>
              </a:pPr>
              <a:t>7/20/2018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29840E-B340-40BF-BB4B-F65BB50E24C1}"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7BCFEED4-F589-4A1C-9313-F5B0F372B909}" type="datetimeFigureOut">
              <a:rPr lang="en-US" smtClean="0"/>
              <a:pPr>
                <a:defRPr/>
              </a:pPr>
              <a:t>7/20/2018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A29840E-B340-40BF-BB4B-F65BB50E24C1}" type="slidenum">
              <a:rPr lang="en-US" altLang="en-US" smtClean="0"/>
              <a:pPr/>
              <a:t>‹#›</a:t>
            </a:fld>
            <a:endParaRPr lang="en-US"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7BCFEED4-F589-4A1C-9313-F5B0F372B909}" type="datetimeFigureOut">
              <a:rPr lang="en-US" smtClean="0"/>
              <a:pPr>
                <a:defRPr/>
              </a:pPr>
              <a:t>7/20/2018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A29840E-B340-40BF-BB4B-F65BB50E24C1}"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7BCFEED4-F589-4A1C-9313-F5B0F372B909}" type="datetimeFigureOut">
              <a:rPr lang="en-US" smtClean="0"/>
              <a:pPr>
                <a:defRPr/>
              </a:pPr>
              <a:t>7/20/2018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A29840E-B340-40BF-BB4B-F65BB50E24C1}" type="slidenum">
              <a:rPr lang="en-US" altLang="en-US" smtClean="0"/>
              <a:pPr/>
              <a:t>‹#›</a:t>
            </a:fld>
            <a:endParaRPr lang="en-US"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fld id="{7BCFEED4-F589-4A1C-9313-F5B0F372B909}" type="datetimeFigureOut">
              <a:rPr lang="en-US" smtClean="0"/>
              <a:pPr>
                <a:defRPr/>
              </a:pPr>
              <a:t>7/20/2018</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A29840E-B340-40BF-BB4B-F65BB50E24C1}"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7BCFEED4-F589-4A1C-9313-F5B0F372B909}" type="datetimeFigureOut">
              <a:rPr lang="en-US" smtClean="0"/>
              <a:pPr>
                <a:defRPr/>
              </a:pPr>
              <a:t>7/20/2018</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A29840E-B340-40BF-BB4B-F65BB50E24C1}"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7BCFEED4-F589-4A1C-9313-F5B0F372B909}" type="datetimeFigureOut">
              <a:rPr lang="en-US" smtClean="0"/>
              <a:pPr>
                <a:defRPr/>
              </a:pPr>
              <a:t>7/20/2018</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A29840E-B340-40BF-BB4B-F65BB50E24C1}"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46.xml"/><Relationship Id="rId1" Type="http://schemas.openxmlformats.org/officeDocument/2006/relationships/vmlDrawing" Target="../drawings/vmlDrawing1.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6.xml"/><Relationship Id="rId1" Type="http://schemas.openxmlformats.org/officeDocument/2006/relationships/vmlDrawing" Target="../drawings/vmlDrawing2.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hyperlink" Target="mailto:***@kvs.gov.in" TargetMode="Externa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2" Type="http://schemas.openxmlformats.org/officeDocument/2006/relationships/hyperlink" Target="https://gem.gov.in/userFaqs" TargetMode="External"/><Relationship Id="rId1" Type="http://schemas.openxmlformats.org/officeDocument/2006/relationships/slideLayout" Target="../slideLayouts/slideLayout68.xml"/></Relationships>
</file>

<file path=ppt/slides/_rels/slide52.xml.rels><?xml version="1.0" encoding="UTF-8" standalone="yes"?>
<Relationships xmlns="http://schemas.openxmlformats.org/package/2006/relationships"><Relationship Id="rId2" Type="http://schemas.openxmlformats.org/officeDocument/2006/relationships/hyperlink" Target="https://gem.gov.in/userFaqs" TargetMode="External"/><Relationship Id="rId1" Type="http://schemas.openxmlformats.org/officeDocument/2006/relationships/slideLayout" Target="../slideLayouts/slideLayout79.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gem.gov.in/userFaq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noChangeArrowheads="1"/>
          </p:cNvPicPr>
          <p:nvPr/>
        </p:nvPicPr>
        <p:blipFill>
          <a:blip r:embed="rId2"/>
          <a:srcRect/>
          <a:stretch>
            <a:fillRect/>
          </a:stretch>
        </p:blipFill>
        <p:spPr bwMode="auto">
          <a:xfrm>
            <a:off x="1828800" y="1476375"/>
            <a:ext cx="5715000" cy="2790826"/>
          </a:xfrm>
          <a:prstGeom prst="rect">
            <a:avLst/>
          </a:prstGeom>
          <a:noFill/>
          <a:ln w="9525">
            <a:noFill/>
            <a:miter lim="800000"/>
            <a:headEnd/>
            <a:tailEnd/>
          </a:ln>
        </p:spPr>
      </p:pic>
      <p:sp>
        <p:nvSpPr>
          <p:cNvPr id="4099" name="TextBox 2"/>
          <p:cNvSpPr txBox="1">
            <a:spLocks noChangeArrowheads="1"/>
          </p:cNvSpPr>
          <p:nvPr/>
        </p:nvSpPr>
        <p:spPr bwMode="auto">
          <a:xfrm>
            <a:off x="411163" y="152400"/>
            <a:ext cx="8229600" cy="1323975"/>
          </a:xfrm>
          <a:prstGeom prst="rect">
            <a:avLst/>
          </a:prstGeom>
          <a:noFill/>
          <a:ln w="9525">
            <a:noFill/>
            <a:miter lim="800000"/>
            <a:headEnd/>
            <a:tailEnd/>
          </a:ln>
        </p:spPr>
        <p:txBody>
          <a:bodyPr>
            <a:spAutoFit/>
          </a:bodyPr>
          <a:lstStyle/>
          <a:p>
            <a:pPr algn="ctr" eaLnBrk="1" hangingPunct="1"/>
            <a:r>
              <a:rPr lang="en-IN" altLang="en-US" sz="4000" dirty="0"/>
              <a:t> </a:t>
            </a:r>
            <a:r>
              <a:rPr lang="en-IN" altLang="en-US" sz="4000" b="1" dirty="0" err="1" smtClean="0">
                <a:solidFill>
                  <a:srgbClr val="002060"/>
                </a:solidFill>
              </a:rPr>
              <a:t>GeM</a:t>
            </a:r>
            <a:endParaRPr lang="en-IN" altLang="en-US" sz="4000" b="1" dirty="0">
              <a:solidFill>
                <a:srgbClr val="002060"/>
              </a:solidFill>
            </a:endParaRPr>
          </a:p>
          <a:p>
            <a:pPr algn="ctr" eaLnBrk="1" hangingPunct="1"/>
            <a:r>
              <a:rPr lang="en-IN" altLang="en-US" sz="4000" b="1" dirty="0">
                <a:solidFill>
                  <a:srgbClr val="002060"/>
                </a:solidFill>
              </a:rPr>
              <a:t>Government </a:t>
            </a:r>
            <a:r>
              <a:rPr lang="en-IN" altLang="en-US" sz="4000" b="1" dirty="0" smtClean="0">
                <a:solidFill>
                  <a:srgbClr val="002060"/>
                </a:solidFill>
              </a:rPr>
              <a:t>e-Marketplace</a:t>
            </a:r>
            <a:endParaRPr lang="en-IN" altLang="en-US" sz="4000" b="1" dirty="0">
              <a:solidFill>
                <a:srgbClr val="002060"/>
              </a:solidFill>
            </a:endParaRPr>
          </a:p>
        </p:txBody>
      </p:sp>
      <p:sp>
        <p:nvSpPr>
          <p:cNvPr id="4100" name="TextBox 3"/>
          <p:cNvSpPr txBox="1">
            <a:spLocks noChangeArrowheads="1"/>
          </p:cNvSpPr>
          <p:nvPr/>
        </p:nvSpPr>
        <p:spPr bwMode="auto">
          <a:xfrm>
            <a:off x="473075" y="4419600"/>
            <a:ext cx="8458200" cy="2123658"/>
          </a:xfrm>
          <a:prstGeom prst="rect">
            <a:avLst/>
          </a:prstGeom>
          <a:noFill/>
          <a:ln w="9525">
            <a:noFill/>
            <a:miter lim="800000"/>
            <a:headEnd/>
            <a:tailEnd/>
          </a:ln>
        </p:spPr>
        <p:txBody>
          <a:bodyPr wrap="square">
            <a:spAutoFit/>
          </a:bodyPr>
          <a:lstStyle/>
          <a:p>
            <a:pPr algn="ctr" eaLnBrk="1" hangingPunct="1"/>
            <a:r>
              <a:rPr lang="en-IN" altLang="en-US" sz="4400" b="1" dirty="0" smtClean="0">
                <a:solidFill>
                  <a:schemeClr val="accent5">
                    <a:lumMod val="50000"/>
                  </a:schemeClr>
                </a:solidFill>
                <a:latin typeface="Bookman Old Style" pitchFamily="18" charset="0"/>
              </a:rPr>
              <a:t>  </a:t>
            </a:r>
            <a:r>
              <a:rPr lang="en-IN" altLang="en-US" sz="4400" b="1" dirty="0" err="1" smtClean="0">
                <a:solidFill>
                  <a:schemeClr val="accent5">
                    <a:lumMod val="50000"/>
                  </a:schemeClr>
                </a:solidFill>
                <a:latin typeface="Bookman Old Style" pitchFamily="18" charset="0"/>
              </a:rPr>
              <a:t>SAURABH</a:t>
            </a:r>
            <a:r>
              <a:rPr lang="en-IN" altLang="en-US" sz="4400" b="1" dirty="0" smtClean="0">
                <a:solidFill>
                  <a:schemeClr val="accent5">
                    <a:lumMod val="50000"/>
                  </a:schemeClr>
                </a:solidFill>
                <a:latin typeface="Bookman Old Style" pitchFamily="18" charset="0"/>
              </a:rPr>
              <a:t> </a:t>
            </a:r>
            <a:r>
              <a:rPr lang="en-IN" altLang="en-US" sz="4400" b="1" dirty="0" err="1" smtClean="0">
                <a:solidFill>
                  <a:schemeClr val="accent5">
                    <a:lumMod val="50000"/>
                  </a:schemeClr>
                </a:solidFill>
                <a:latin typeface="Bookman Old Style" pitchFamily="18" charset="0"/>
              </a:rPr>
              <a:t>JAITLY</a:t>
            </a:r>
            <a:endParaRPr lang="en-IN" altLang="en-US" sz="4400" b="1" dirty="0" smtClean="0">
              <a:solidFill>
                <a:schemeClr val="accent5">
                  <a:lumMod val="50000"/>
                </a:schemeClr>
              </a:solidFill>
              <a:latin typeface="Bookman Old Style" pitchFamily="18" charset="0"/>
            </a:endParaRPr>
          </a:p>
          <a:p>
            <a:pPr algn="ctr" eaLnBrk="1" hangingPunct="1"/>
            <a:r>
              <a:rPr lang="en-IN" altLang="en-US" sz="4400" dirty="0" smtClean="0">
                <a:solidFill>
                  <a:srgbClr val="FFC000"/>
                </a:solidFill>
                <a:latin typeface="Bookman Old Style" pitchFamily="18" charset="0"/>
              </a:rPr>
              <a:t>PRINCIPAL,</a:t>
            </a:r>
          </a:p>
          <a:p>
            <a:pPr algn="ctr" eaLnBrk="1" hangingPunct="1"/>
            <a:r>
              <a:rPr lang="en-IN" altLang="en-US" sz="4400" dirty="0" smtClean="0">
                <a:solidFill>
                  <a:srgbClr val="FFC000"/>
                </a:solidFill>
                <a:latin typeface="Bookman Old Style" pitchFamily="18" charset="0"/>
              </a:rPr>
              <a:t>KV NO. 1 BHOPAL</a:t>
            </a:r>
            <a:endParaRPr lang="en-IN" altLang="en-US" sz="4400" dirty="0">
              <a:solidFill>
                <a:srgbClr val="FFC000"/>
              </a:solidFill>
              <a:latin typeface="Bookman Old Style"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7651" name="Picture 3"/>
          <p:cNvPicPr>
            <a:picLocks noChangeAspect="1" noChangeArrowheads="1"/>
          </p:cNvPicPr>
          <p:nvPr/>
        </p:nvPicPr>
        <p:blipFill>
          <a:blip r:embed="rId2"/>
          <a:srcRect/>
          <a:stretch>
            <a:fillRect/>
          </a:stretch>
        </p:blipFill>
        <p:spPr bwMode="auto">
          <a:xfrm>
            <a:off x="0" y="152400"/>
            <a:ext cx="9144000" cy="6477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29600" cy="5791200"/>
          </a:xfrm>
        </p:spPr>
        <p:txBody>
          <a:bodyPr/>
          <a:lstStyle/>
          <a:p>
            <a:pPr>
              <a:buNone/>
            </a:pPr>
            <a:r>
              <a:rPr lang="en-IN" sz="4400" b="1" dirty="0" smtClean="0">
                <a:solidFill>
                  <a:srgbClr val="FF0000"/>
                </a:solidFill>
              </a:rPr>
              <a:t>2. </a:t>
            </a:r>
            <a:r>
              <a:rPr lang="en-IN" sz="4400" b="1" dirty="0" err="1" smtClean="0">
                <a:solidFill>
                  <a:srgbClr val="FF0000"/>
                </a:solidFill>
              </a:rPr>
              <a:t>AADHAAR</a:t>
            </a:r>
            <a:r>
              <a:rPr lang="en-IN" sz="4400" b="1" dirty="0" smtClean="0">
                <a:solidFill>
                  <a:srgbClr val="FF0000"/>
                </a:solidFill>
              </a:rPr>
              <a:t> VERIFICATION</a:t>
            </a:r>
          </a:p>
          <a:p>
            <a:pPr>
              <a:buNone/>
            </a:pPr>
            <a:endParaRPr lang="en-IN" sz="3600" dirty="0" smtClean="0"/>
          </a:p>
          <a:p>
            <a:pPr>
              <a:buNone/>
            </a:pPr>
            <a:r>
              <a:rPr lang="en-IN" sz="3600" dirty="0" err="1" smtClean="0"/>
              <a:t>Aadhaar</a:t>
            </a:r>
            <a:r>
              <a:rPr lang="en-IN" sz="3600" dirty="0" smtClean="0"/>
              <a:t> is to be verified </a:t>
            </a:r>
          </a:p>
          <a:p>
            <a:pPr>
              <a:buNone/>
            </a:pPr>
            <a:r>
              <a:rPr lang="en-IN" sz="3600" dirty="0" smtClean="0"/>
              <a:t>(through </a:t>
            </a:r>
            <a:r>
              <a:rPr lang="en-IN" sz="3600" dirty="0" err="1" smtClean="0"/>
              <a:t>OTP</a:t>
            </a:r>
            <a:r>
              <a:rPr lang="en-IN" sz="3600" dirty="0" smtClean="0"/>
              <a:t> to </a:t>
            </a:r>
            <a:r>
              <a:rPr lang="en-IN" sz="3600" dirty="0" err="1" smtClean="0"/>
              <a:t>Aadhaar</a:t>
            </a:r>
            <a:r>
              <a:rPr lang="en-IN" sz="3600" dirty="0" smtClean="0"/>
              <a:t> linked mobile number) </a:t>
            </a:r>
          </a:p>
          <a:p>
            <a:pPr>
              <a:buNone/>
            </a:pPr>
            <a:r>
              <a:rPr lang="en-IN" sz="3600" dirty="0" smtClean="0"/>
              <a:t>First name &amp; last name is Auto populated from </a:t>
            </a:r>
            <a:r>
              <a:rPr lang="en-IN" sz="3600" dirty="0" err="1" smtClean="0"/>
              <a:t>Aadhaar</a:t>
            </a:r>
            <a:r>
              <a:rPr lang="en-IN" sz="3600" dirty="0" smtClean="0"/>
              <a:t> data base.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15400" cy="6858000"/>
          </a:xfrm>
        </p:spPr>
        <p:txBody>
          <a:bodyPr>
            <a:noAutofit/>
          </a:bodyPr>
          <a:lstStyle/>
          <a:p>
            <a:pPr>
              <a:buNone/>
            </a:pPr>
            <a:r>
              <a:rPr lang="en-IN" sz="3200" b="1" u="sng" dirty="0" smtClean="0">
                <a:solidFill>
                  <a:srgbClr val="FF0000"/>
                </a:solidFill>
              </a:rPr>
              <a:t>3. </a:t>
            </a:r>
            <a:r>
              <a:rPr lang="en-IN" sz="2800" b="1" u="sng" dirty="0" smtClean="0">
                <a:solidFill>
                  <a:srgbClr val="FF0000"/>
                </a:solidFill>
              </a:rPr>
              <a:t>CREATING </a:t>
            </a:r>
            <a:r>
              <a:rPr lang="en-IN" sz="2800" b="1" u="sng" dirty="0" err="1" smtClean="0">
                <a:solidFill>
                  <a:srgbClr val="FF0000"/>
                </a:solidFill>
              </a:rPr>
              <a:t>ORGANISATION’s</a:t>
            </a:r>
            <a:r>
              <a:rPr lang="en-IN" sz="2800" b="1" u="sng" dirty="0" smtClean="0">
                <a:solidFill>
                  <a:srgbClr val="FF0000"/>
                </a:solidFill>
              </a:rPr>
              <a:t> BUYER ACCOUNT  </a:t>
            </a:r>
            <a:endParaRPr lang="en-IN" sz="3200" b="1" u="sng" dirty="0" smtClean="0">
              <a:solidFill>
                <a:srgbClr val="FF0000"/>
              </a:solidFill>
            </a:endParaRPr>
          </a:p>
          <a:p>
            <a:r>
              <a:rPr lang="en-IN" sz="3200" dirty="0" smtClean="0"/>
              <a:t>Primary user(Principal) has to select </a:t>
            </a:r>
            <a:r>
              <a:rPr lang="en-IN" sz="3200" dirty="0" err="1" smtClean="0"/>
              <a:t>Origanization</a:t>
            </a:r>
            <a:r>
              <a:rPr lang="en-IN" sz="3200" dirty="0" smtClean="0"/>
              <a:t> Type (Autonomous ), Ministry (</a:t>
            </a:r>
            <a:r>
              <a:rPr lang="en-IN" sz="3200" dirty="0" err="1" smtClean="0"/>
              <a:t>MHRD</a:t>
            </a:r>
            <a:r>
              <a:rPr lang="en-IN" sz="3200" dirty="0" smtClean="0"/>
              <a:t>), Department(School Education) from drop down &amp; Office zone to be filled manually. </a:t>
            </a:r>
          </a:p>
          <a:p>
            <a:r>
              <a:rPr lang="en-IN" sz="3200" dirty="0" smtClean="0"/>
              <a:t>Primary user has to enter his/her official mail id</a:t>
            </a:r>
            <a:r>
              <a:rPr lang="en-IN" sz="3200" b="1" dirty="0" smtClean="0"/>
              <a:t>(****@</a:t>
            </a:r>
            <a:r>
              <a:rPr lang="en-IN" sz="3200" b="1" dirty="0" err="1" smtClean="0"/>
              <a:t>kvs.gov.in</a:t>
            </a:r>
            <a:r>
              <a:rPr lang="en-IN" sz="3200" b="1" dirty="0" smtClean="0"/>
              <a:t>)</a:t>
            </a:r>
            <a:r>
              <a:rPr lang="en-IN" sz="3200" dirty="0" smtClean="0"/>
              <a:t>/Verify email id for verification purpose, </a:t>
            </a:r>
            <a:r>
              <a:rPr lang="en-IN" sz="3200" dirty="0" err="1" smtClean="0"/>
              <a:t>OTP</a:t>
            </a:r>
            <a:r>
              <a:rPr lang="en-IN" sz="3200" dirty="0" smtClean="0"/>
              <a:t>  will be sent to this mail id, Post </a:t>
            </a:r>
            <a:r>
              <a:rPr lang="en-IN" sz="3200" dirty="0" err="1" smtClean="0"/>
              <a:t>OTP</a:t>
            </a:r>
            <a:r>
              <a:rPr lang="en-IN" sz="3200" dirty="0" smtClean="0"/>
              <a:t> verification system will allow to create user name and password  </a:t>
            </a:r>
          </a:p>
          <a:p>
            <a:r>
              <a:rPr lang="en-IN" sz="3200" dirty="0" smtClean="0"/>
              <a:t> Primary user has to accept terms &amp; condition of  Government e-Marketplace (</a:t>
            </a:r>
            <a:r>
              <a:rPr lang="en-IN" sz="3200" dirty="0" err="1" smtClean="0"/>
              <a:t>GeM</a:t>
            </a:r>
            <a:r>
              <a:rPr lang="en-IN" sz="3200" dirty="0" smtClean="0"/>
              <a:t>) to create</a:t>
            </a:r>
          </a:p>
          <a:p>
            <a:pPr>
              <a:buNone/>
            </a:pPr>
            <a:r>
              <a:rPr lang="en-IN" sz="3200" dirty="0" smtClean="0"/>
              <a:t>   Account </a:t>
            </a:r>
            <a:endParaRPr lang="en-IN" sz="3200" b="1" dirty="0" smtClean="0"/>
          </a:p>
          <a:p>
            <a:pPr>
              <a:buNone/>
            </a:pPr>
            <a:endParaRPr lang="en-IN" sz="24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p>
            <a:r>
              <a:rPr lang="en-IN" sz="4000" b="1" dirty="0" smtClean="0"/>
              <a:t>4. FILLING ORGANIZATION DETAILS</a:t>
            </a:r>
            <a:endParaRPr lang="en-IN" sz="4000" dirty="0"/>
          </a:p>
        </p:txBody>
      </p:sp>
      <p:sp>
        <p:nvSpPr>
          <p:cNvPr id="3" name="Content Placeholder 2"/>
          <p:cNvSpPr>
            <a:spLocks noGrp="1"/>
          </p:cNvSpPr>
          <p:nvPr>
            <p:ph idx="1"/>
          </p:nvPr>
        </p:nvSpPr>
        <p:spPr>
          <a:xfrm>
            <a:off x="457200" y="1219201"/>
            <a:ext cx="8229600" cy="5105400"/>
          </a:xfrm>
        </p:spPr>
        <p:txBody>
          <a:bodyPr>
            <a:normAutofit lnSpcReduction="10000"/>
          </a:bodyPr>
          <a:lstStyle/>
          <a:p>
            <a:r>
              <a:rPr lang="en-IN" sz="4400" dirty="0" smtClean="0"/>
              <a:t>Post </a:t>
            </a:r>
            <a:r>
              <a:rPr lang="en-IN" sz="4400" dirty="0" err="1" smtClean="0"/>
              <a:t>Aadhaar</a:t>
            </a:r>
            <a:r>
              <a:rPr lang="en-IN" sz="4400" dirty="0" smtClean="0"/>
              <a:t> verification pop up appears to fill all the details of organization</a:t>
            </a:r>
          </a:p>
          <a:p>
            <a:r>
              <a:rPr lang="en-IN" sz="3600" b="1" dirty="0" smtClean="0"/>
              <a:t>Organization (</a:t>
            </a:r>
            <a:r>
              <a:rPr lang="en-IN" sz="3600" b="1" dirty="0" err="1" smtClean="0"/>
              <a:t>Vidyalaya</a:t>
            </a:r>
            <a:r>
              <a:rPr lang="en-IN" sz="3600" b="1" dirty="0" smtClean="0"/>
              <a:t>) Address: Based on </a:t>
            </a:r>
            <a:r>
              <a:rPr lang="en-IN" sz="3600" b="1" dirty="0" err="1" smtClean="0"/>
              <a:t>pincode</a:t>
            </a:r>
            <a:r>
              <a:rPr lang="en-IN" sz="3600" b="1" dirty="0" smtClean="0"/>
              <a:t>, state &amp; District will be auto populated, </a:t>
            </a:r>
            <a:r>
              <a:rPr lang="en-IN" sz="3600" i="1" dirty="0" smtClean="0"/>
              <a:t>Street Address, Official website, office number with extension to be filled manually </a:t>
            </a:r>
          </a:p>
          <a:p>
            <a:r>
              <a:rPr lang="en-IN" sz="3600" i="1" dirty="0" smtClean="0"/>
              <a:t>Bank details for </a:t>
            </a:r>
            <a:r>
              <a:rPr lang="en-IN" sz="3600" i="1" dirty="0" err="1" smtClean="0"/>
              <a:t>VVN</a:t>
            </a:r>
            <a:r>
              <a:rPr lang="en-IN" sz="3600" i="1" dirty="0" smtClean="0"/>
              <a:t> A/c to be provided</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099"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1"/>
            <a:ext cx="8382000" cy="5943600"/>
          </a:xfrm>
        </p:spPr>
        <p:txBody>
          <a:bodyPr/>
          <a:lstStyle/>
          <a:p>
            <a:pPr>
              <a:buNone/>
            </a:pPr>
            <a:r>
              <a:rPr lang="en-IN" sz="4400" b="1" dirty="0" smtClean="0"/>
              <a:t>5. PAYMENT METHOD </a:t>
            </a:r>
          </a:p>
          <a:p>
            <a:r>
              <a:rPr lang="en-IN" b="1" dirty="0" smtClean="0"/>
              <a:t>Here we have to select ‘</a:t>
            </a:r>
            <a:r>
              <a:rPr lang="en-IN" sz="3200" b="1" dirty="0" smtClean="0"/>
              <a:t>others</a:t>
            </a:r>
            <a:r>
              <a:rPr lang="en-IN" b="1" dirty="0" smtClean="0"/>
              <a:t>’</a:t>
            </a:r>
          </a:p>
          <a:p>
            <a:endParaRPr lang="en-IN" b="1" dirty="0" smtClean="0"/>
          </a:p>
          <a:p>
            <a:pPr>
              <a:buNone/>
            </a:pPr>
            <a:r>
              <a:rPr lang="en-IN" sz="4000" b="1" dirty="0" smtClean="0"/>
              <a:t>6. PERSONAL INFORMATION</a:t>
            </a:r>
          </a:p>
          <a:p>
            <a:r>
              <a:rPr lang="en-IN" sz="3200" dirty="0" smtClean="0"/>
              <a:t>First name &amp; last name (of Principal) will be auto populated from </a:t>
            </a:r>
            <a:r>
              <a:rPr lang="en-IN" sz="3200" dirty="0" err="1" smtClean="0"/>
              <a:t>Aadhaar</a:t>
            </a:r>
            <a:r>
              <a:rPr lang="en-IN" sz="3200" dirty="0" smtClean="0"/>
              <a:t>, designation will be primary user and optional organization </a:t>
            </a:r>
            <a:r>
              <a:rPr lang="en-IN" sz="3200" dirty="0" err="1" smtClean="0"/>
              <a:t>GSTIN</a:t>
            </a:r>
            <a:r>
              <a:rPr lang="en-IN" sz="3200" dirty="0" smtClean="0"/>
              <a:t> to be filled manually, </a:t>
            </a:r>
            <a:r>
              <a:rPr lang="en-IN" sz="2400" b="1" u="sng" dirty="0" smtClean="0"/>
              <a:t>NOT APPLICABLE FOR OUR ORGANIZATION (</a:t>
            </a:r>
            <a:r>
              <a:rPr lang="en-IN" sz="2400" b="1" u="sng" dirty="0" err="1" smtClean="0"/>
              <a:t>KVS</a:t>
            </a:r>
            <a:r>
              <a:rPr lang="en-IN" sz="2400" b="1" u="sng" dirty="0" smtClean="0"/>
              <a:t>)</a:t>
            </a:r>
            <a:endParaRPr lang="en-IN" sz="3200" b="1" u="sng"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51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IN" b="1" dirty="0" smtClean="0"/>
              <a:t>7. VERIFY/AUTHORITY DETAILS </a:t>
            </a:r>
            <a:endParaRPr lang="en-IN" dirty="0"/>
          </a:p>
        </p:txBody>
      </p:sp>
      <p:sp>
        <p:nvSpPr>
          <p:cNvPr id="3" name="Content Placeholder 2"/>
          <p:cNvSpPr>
            <a:spLocks noGrp="1"/>
          </p:cNvSpPr>
          <p:nvPr>
            <p:ph idx="1"/>
          </p:nvPr>
        </p:nvSpPr>
        <p:spPr>
          <a:xfrm>
            <a:off x="152400" y="1447801"/>
            <a:ext cx="8915400" cy="4876800"/>
          </a:xfrm>
        </p:spPr>
        <p:txBody>
          <a:bodyPr/>
          <a:lstStyle/>
          <a:p>
            <a:r>
              <a:rPr lang="en-IN" dirty="0" smtClean="0"/>
              <a:t>Primary user has to provide the details of an authority to verify his/her account by providing following details: </a:t>
            </a:r>
          </a:p>
          <a:p>
            <a:r>
              <a:rPr lang="en-IN" dirty="0" smtClean="0"/>
              <a:t> First name (Deputy Commissioner)</a:t>
            </a:r>
          </a:p>
          <a:p>
            <a:r>
              <a:rPr lang="en-IN" dirty="0" smtClean="0"/>
              <a:t> Last name</a:t>
            </a:r>
          </a:p>
          <a:p>
            <a:r>
              <a:rPr lang="en-IN" dirty="0" smtClean="0"/>
              <a:t> Official Email id : (Can contact RO)</a:t>
            </a:r>
          </a:p>
          <a:p>
            <a:r>
              <a:rPr lang="en-IN" dirty="0" smtClean="0"/>
              <a:t> Official Mobile number  (Can contact RO)</a:t>
            </a:r>
          </a:p>
          <a:p>
            <a:pPr>
              <a:buNone/>
            </a:pPr>
            <a:r>
              <a:rPr lang="en-IN" dirty="0" smtClean="0"/>
              <a:t>Verification mail will be sent to verifier with organization details and primary user details and also deactivation link, if verifier does not deactivate </a:t>
            </a:r>
            <a:r>
              <a:rPr lang="en-IN" dirty="0" err="1" smtClean="0"/>
              <a:t>HoD’s</a:t>
            </a:r>
            <a:r>
              <a:rPr lang="en-IN" dirty="0" smtClean="0"/>
              <a:t> (Principal’s) account within 48 hours, system will consider as </a:t>
            </a:r>
            <a:r>
              <a:rPr lang="en-IN" dirty="0" err="1" smtClean="0"/>
              <a:t>HoD</a:t>
            </a:r>
            <a:r>
              <a:rPr lang="en-IN" dirty="0" smtClean="0"/>
              <a:t> account as auto approved. </a:t>
            </a:r>
            <a:endParaRPr lang="en-IN"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228600" y="1265238"/>
            <a:ext cx="8763000" cy="4754562"/>
          </a:xfrm>
        </p:spPr>
        <p:txBody>
          <a:bodyPr>
            <a:normAutofit/>
          </a:bodyPr>
          <a:lstStyle/>
          <a:p>
            <a:pPr marL="274320" indent="-274320" algn="just" eaLnBrk="1" fontAlgn="auto" hangingPunct="1">
              <a:spcAft>
                <a:spcPts val="0"/>
              </a:spcAft>
              <a:buClr>
                <a:schemeClr val="accent3"/>
              </a:buClr>
              <a:buFont typeface="Wingdings" pitchFamily="2" charset="2"/>
              <a:buChar char="ü"/>
              <a:defRPr/>
            </a:pPr>
            <a:r>
              <a:rPr lang="en-IN" sz="3200" b="1" dirty="0" smtClean="0">
                <a:solidFill>
                  <a:srgbClr val="002060"/>
                </a:solidFill>
                <a:latin typeface="Times New Roman" pitchFamily="18" charset="0"/>
                <a:cs typeface="Times New Roman" pitchFamily="18" charset="0"/>
              </a:rPr>
              <a:t>Provide government users </a:t>
            </a:r>
            <a:r>
              <a:rPr lang="en-IN" sz="3200" b="1" dirty="0">
                <a:solidFill>
                  <a:srgbClr val="002060"/>
                </a:solidFill>
                <a:latin typeface="Times New Roman" pitchFamily="18" charset="0"/>
                <a:cs typeface="Times New Roman" pitchFamily="18" charset="0"/>
              </a:rPr>
              <a:t>the speed and flexibility of e-commerce site in sourcing its requirement</a:t>
            </a:r>
          </a:p>
          <a:p>
            <a:pPr marL="274320" indent="-274320" algn="just" eaLnBrk="1" fontAlgn="auto" hangingPunct="1">
              <a:spcAft>
                <a:spcPts val="0"/>
              </a:spcAft>
              <a:buClr>
                <a:schemeClr val="accent3"/>
              </a:buClr>
              <a:buFont typeface="Wingdings" pitchFamily="2" charset="2"/>
              <a:buChar char="ü"/>
              <a:defRPr/>
            </a:pPr>
            <a:r>
              <a:rPr lang="en-IN" sz="3600" b="1" dirty="0">
                <a:latin typeface="Times New Roman" pitchFamily="18" charset="0"/>
                <a:cs typeface="Times New Roman" pitchFamily="18" charset="0"/>
              </a:rPr>
              <a:t>Relieve </a:t>
            </a:r>
            <a:r>
              <a:rPr lang="en-IN" sz="3600" b="1" dirty="0" smtClean="0">
                <a:latin typeface="Times New Roman" pitchFamily="18" charset="0"/>
                <a:cs typeface="Times New Roman" pitchFamily="18" charset="0"/>
              </a:rPr>
              <a:t>from routine </a:t>
            </a:r>
            <a:r>
              <a:rPr lang="en-IN" sz="3600" b="1" dirty="0">
                <a:latin typeface="Times New Roman" pitchFamily="18" charset="0"/>
                <a:cs typeface="Times New Roman" pitchFamily="18" charset="0"/>
              </a:rPr>
              <a:t>tendering activities </a:t>
            </a:r>
          </a:p>
          <a:p>
            <a:pPr marL="274320" indent="-274320" algn="just" eaLnBrk="1" fontAlgn="auto" hangingPunct="1">
              <a:spcAft>
                <a:spcPts val="0"/>
              </a:spcAft>
              <a:buClr>
                <a:schemeClr val="accent3"/>
              </a:buClr>
              <a:buFont typeface="Wingdings" pitchFamily="2" charset="2"/>
              <a:buChar char="ü"/>
              <a:defRPr/>
            </a:pPr>
            <a:r>
              <a:rPr lang="en-IN" sz="3200" b="1" dirty="0">
                <a:solidFill>
                  <a:srgbClr val="002060"/>
                </a:solidFill>
                <a:latin typeface="Times New Roman" pitchFamily="18" charset="0"/>
                <a:cs typeface="Times New Roman" pitchFamily="18" charset="0"/>
              </a:rPr>
              <a:t>To have technology enabled dynamic, self sustaining, user friendly, fair and transparent procurement system </a:t>
            </a:r>
          </a:p>
          <a:p>
            <a:pPr marL="274320" indent="-274320" algn="just" eaLnBrk="1" fontAlgn="auto" hangingPunct="1">
              <a:spcAft>
                <a:spcPts val="0"/>
              </a:spcAft>
              <a:buClr>
                <a:schemeClr val="accent3"/>
              </a:buClr>
              <a:buNone/>
              <a:defRPr/>
            </a:pPr>
            <a:endParaRPr lang="en-IN" dirty="0">
              <a:latin typeface="Times New Roman" pitchFamily="18" charset="0"/>
              <a:cs typeface="Times New Roman" pitchFamily="18" charset="0"/>
            </a:endParaRPr>
          </a:p>
        </p:txBody>
      </p:sp>
      <p:sp>
        <p:nvSpPr>
          <p:cNvPr id="6146" name="Title 1"/>
          <p:cNvSpPr>
            <a:spLocks noGrp="1"/>
          </p:cNvSpPr>
          <p:nvPr>
            <p:ph type="title"/>
          </p:nvPr>
        </p:nvSpPr>
        <p:spPr>
          <a:xfrm>
            <a:off x="457200" y="0"/>
            <a:ext cx="8229600" cy="1219200"/>
          </a:xfrm>
        </p:spPr>
        <p:txBody>
          <a:bodyPr/>
          <a:lstStyle/>
          <a:p>
            <a:pPr eaLnBrk="1" hangingPunct="1"/>
            <a:r>
              <a:rPr lang="en-IN" altLang="en-US" sz="7200" smtClean="0">
                <a:solidFill>
                  <a:srgbClr val="C00000"/>
                </a:solidFill>
                <a:latin typeface="Times New Roman" pitchFamily="18" charset="0"/>
                <a:cs typeface="Times New Roman" pitchFamily="18" charset="0"/>
              </a:rPr>
              <a:t>GeM</a:t>
            </a:r>
            <a:r>
              <a:rPr lang="en-IN" altLang="en-US" sz="7200" smtClean="0">
                <a:solidFill>
                  <a:srgbClr val="C00000"/>
                </a:solidFill>
              </a:rPr>
              <a:t> - </a:t>
            </a:r>
            <a:r>
              <a:rPr lang="en-IN" altLang="en-US" sz="7200" smtClean="0">
                <a:solidFill>
                  <a:srgbClr val="C00000"/>
                </a:solidFill>
                <a:latin typeface="Times New Roman" pitchFamily="18" charset="0"/>
                <a:cs typeface="Times New Roman" pitchFamily="18" charset="0"/>
              </a:rPr>
              <a:t>Objective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614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r>
              <a:rPr lang="en-IN" b="1" dirty="0" smtClean="0"/>
              <a:t>8.	DIVISION INFORMATION</a:t>
            </a:r>
            <a:endParaRPr lang="en-IN" dirty="0"/>
          </a:p>
        </p:txBody>
      </p:sp>
      <p:sp>
        <p:nvSpPr>
          <p:cNvPr id="3" name="Content Placeholder 2"/>
          <p:cNvSpPr>
            <a:spLocks noGrp="1"/>
          </p:cNvSpPr>
          <p:nvPr>
            <p:ph idx="1"/>
          </p:nvPr>
        </p:nvSpPr>
        <p:spPr>
          <a:xfrm>
            <a:off x="152400" y="1600201"/>
            <a:ext cx="8839200" cy="4724400"/>
          </a:xfrm>
        </p:spPr>
        <p:txBody>
          <a:bodyPr>
            <a:noAutofit/>
          </a:bodyPr>
          <a:lstStyle/>
          <a:p>
            <a:r>
              <a:rPr lang="en-IN" sz="2800" dirty="0" smtClean="0"/>
              <a:t>Primary user has to fill division information(Can create according to need. Like KV1, Bhopal) so that secondary users can be associated with it. The address of division will serve as the consignee address( delivery address) for the associated consignee user. </a:t>
            </a:r>
            <a:r>
              <a:rPr lang="en-IN" sz="2800" dirty="0" err="1" smtClean="0"/>
              <a:t>HoD</a:t>
            </a:r>
            <a:r>
              <a:rPr lang="en-IN" sz="2800" dirty="0" smtClean="0"/>
              <a:t> (Principal) can add multiple divisions if required. </a:t>
            </a:r>
          </a:p>
          <a:p>
            <a:r>
              <a:rPr lang="en-IN" sz="2800" dirty="0" smtClean="0"/>
              <a:t>Following details are required to create a division: </a:t>
            </a:r>
          </a:p>
          <a:p>
            <a:pPr>
              <a:buNone/>
            </a:pPr>
            <a:r>
              <a:rPr lang="en-IN" sz="2800" dirty="0" smtClean="0"/>
              <a:t>   Division Name &amp; Address Pin code(of KV) has to be entered manually, based on pin code, state and district will be auto populated.</a:t>
            </a:r>
            <a:endParaRPr lang="en-IN" sz="28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819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a:srcRect/>
          <a:stretch>
            <a:fillRect/>
          </a:stretch>
        </p:blipFill>
        <p:spPr bwMode="auto">
          <a:xfrm>
            <a:off x="-1" y="0"/>
            <a:ext cx="9144001"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01000" cy="4648200"/>
          </a:xfrm>
        </p:spPr>
        <p:txBody>
          <a:bodyPr>
            <a:normAutofit fontScale="90000"/>
          </a:bodyPr>
          <a:lstStyle/>
          <a:p>
            <a:r>
              <a:rPr lang="en-IN" dirty="0" smtClean="0"/>
              <a:t>9. CREATION OF SECONDARY            </a:t>
            </a:r>
            <a:br>
              <a:rPr lang="en-IN" dirty="0" smtClean="0"/>
            </a:br>
            <a:r>
              <a:rPr lang="en-IN" dirty="0" smtClean="0"/>
              <a:t>     USERS</a:t>
            </a:r>
            <a:br>
              <a:rPr lang="en-IN" dirty="0" smtClean="0"/>
            </a:br>
            <a:r>
              <a:rPr lang="en-IN" sz="3200" dirty="0" smtClean="0"/>
              <a:t>Post creation of a division, primary user can add secondary users by clicking on Add secondary user </a:t>
            </a:r>
            <a:br>
              <a:rPr lang="en-IN" sz="3200" dirty="0" smtClean="0"/>
            </a:br>
            <a:r>
              <a:rPr lang="en-IN" sz="3200" dirty="0" smtClean="0"/>
              <a:t>By Clicking on add user you would come to the page in which we have to create roles first </a:t>
            </a:r>
            <a:r>
              <a:rPr lang="en-IN" b="1" dirty="0" smtClean="0"/>
              <a:t/>
            </a:r>
            <a:br>
              <a:rPr lang="en-IN" b="1" dirty="0" smtClean="0"/>
            </a:br>
            <a:endParaRPr lang="en-IN"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9219"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IN" b="1" dirty="0" smtClean="0"/>
              <a:t>10. Creating Roles</a:t>
            </a:r>
            <a:endParaRPr lang="en-IN" dirty="0"/>
          </a:p>
        </p:txBody>
      </p:sp>
      <p:sp>
        <p:nvSpPr>
          <p:cNvPr id="3" name="Content Placeholder 2"/>
          <p:cNvSpPr>
            <a:spLocks noGrp="1"/>
          </p:cNvSpPr>
          <p:nvPr>
            <p:ph idx="1"/>
          </p:nvPr>
        </p:nvSpPr>
        <p:spPr>
          <a:xfrm>
            <a:off x="0" y="1143000"/>
            <a:ext cx="9144000" cy="5181601"/>
          </a:xfrm>
        </p:spPr>
        <p:txBody>
          <a:bodyPr>
            <a:normAutofit lnSpcReduction="10000"/>
          </a:bodyPr>
          <a:lstStyle/>
          <a:p>
            <a:r>
              <a:rPr lang="en-IN" sz="3600" dirty="0" smtClean="0"/>
              <a:t>To create roles, primary user needs to first add designation name(VP, </a:t>
            </a:r>
            <a:r>
              <a:rPr lang="en-IN" sz="3600" dirty="0" err="1" smtClean="0"/>
              <a:t>PGT</a:t>
            </a:r>
            <a:r>
              <a:rPr lang="en-IN" sz="3600" dirty="0" smtClean="0"/>
              <a:t>, </a:t>
            </a:r>
            <a:r>
              <a:rPr lang="en-IN" sz="3600" dirty="0" err="1" smtClean="0"/>
              <a:t>TGT</a:t>
            </a:r>
            <a:r>
              <a:rPr lang="en-IN" sz="3600" dirty="0" smtClean="0"/>
              <a:t>, </a:t>
            </a:r>
            <a:r>
              <a:rPr lang="en-IN" sz="3600" dirty="0" err="1" smtClean="0"/>
              <a:t>PRT</a:t>
            </a:r>
            <a:r>
              <a:rPr lang="en-IN" sz="3600" dirty="0" smtClean="0"/>
              <a:t>, </a:t>
            </a:r>
            <a:r>
              <a:rPr lang="en-IN" sz="3600" dirty="0" err="1" smtClean="0"/>
              <a:t>ASO</a:t>
            </a:r>
            <a:r>
              <a:rPr lang="en-IN" sz="3600" dirty="0" smtClean="0"/>
              <a:t>, </a:t>
            </a:r>
            <a:r>
              <a:rPr lang="en-IN" sz="3600" dirty="0" err="1" smtClean="0"/>
              <a:t>SSA</a:t>
            </a:r>
            <a:r>
              <a:rPr lang="en-IN" sz="3600" dirty="0" smtClean="0"/>
              <a:t>, </a:t>
            </a:r>
            <a:r>
              <a:rPr lang="en-IN" sz="3600" dirty="0" err="1" smtClean="0"/>
              <a:t>JSA</a:t>
            </a:r>
            <a:r>
              <a:rPr lang="en-IN" sz="3600" dirty="0" smtClean="0"/>
              <a:t> etc.) </a:t>
            </a:r>
          </a:p>
          <a:p>
            <a:r>
              <a:rPr lang="en-IN" sz="3600" dirty="0" smtClean="0"/>
              <a:t>Select division in drop down (Created earlier by Principal)</a:t>
            </a:r>
          </a:p>
          <a:p>
            <a:r>
              <a:rPr lang="en-IN" sz="3600" dirty="0" smtClean="0"/>
              <a:t> Select applicable roles (Buyer/ Consignee) for that designation and optionally invite a user to occupy that role by giving the user’s email ID</a:t>
            </a:r>
            <a:endParaRPr lang="en-IN" sz="36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4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331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52400" y="0"/>
            <a:ext cx="8991600" cy="1143000"/>
          </a:xfrm>
        </p:spPr>
        <p:txBody>
          <a:bodyPr/>
          <a:lstStyle/>
          <a:p>
            <a:pPr eaLnBrk="1" hangingPunct="1"/>
            <a:r>
              <a:rPr lang="en-IN" altLang="en-US" sz="4000" smtClean="0">
                <a:solidFill>
                  <a:srgbClr val="C00000"/>
                </a:solidFill>
                <a:latin typeface="Times New Roman" pitchFamily="18" charset="0"/>
                <a:cs typeface="Times New Roman" pitchFamily="18" charset="0"/>
              </a:rPr>
              <a:t>Mandated by GFR – Rule 149 of GFR 2017</a:t>
            </a:r>
          </a:p>
        </p:txBody>
      </p:sp>
      <p:sp>
        <p:nvSpPr>
          <p:cNvPr id="6147" name="Content Placeholder 2"/>
          <p:cNvSpPr>
            <a:spLocks noGrp="1"/>
          </p:cNvSpPr>
          <p:nvPr>
            <p:ph idx="1"/>
          </p:nvPr>
        </p:nvSpPr>
        <p:spPr>
          <a:xfrm>
            <a:off x="228600" y="1143000"/>
            <a:ext cx="8686800" cy="5562600"/>
          </a:xfrm>
        </p:spPr>
        <p:txBody>
          <a:bodyPr>
            <a:normAutofit/>
          </a:bodyPr>
          <a:lstStyle/>
          <a:p>
            <a:pPr algn="just">
              <a:defRPr/>
            </a:pPr>
            <a:r>
              <a:rPr lang="en-US" sz="2800" b="1" dirty="0">
                <a:solidFill>
                  <a:schemeClr val="accent2">
                    <a:lumMod val="75000"/>
                  </a:schemeClr>
                </a:solidFill>
              </a:rPr>
              <a:t>The Procurement of Goods and Services by Ministries or Departments will be mandatory for Goods or Services available on </a:t>
            </a:r>
            <a:r>
              <a:rPr lang="en-US" sz="2800" b="1" dirty="0" err="1">
                <a:solidFill>
                  <a:schemeClr val="accent2">
                    <a:lumMod val="75000"/>
                  </a:schemeClr>
                </a:solidFill>
              </a:rPr>
              <a:t>GeM</a:t>
            </a:r>
            <a:r>
              <a:rPr lang="en-US" sz="2800" b="1" dirty="0">
                <a:solidFill>
                  <a:schemeClr val="accent2">
                    <a:lumMod val="75000"/>
                  </a:schemeClr>
                </a:solidFill>
              </a:rPr>
              <a:t>.</a:t>
            </a:r>
          </a:p>
          <a:p>
            <a:pPr algn="just">
              <a:defRPr/>
            </a:pPr>
            <a:r>
              <a:rPr lang="en-IN" altLang="en-US" sz="2800" b="1" dirty="0">
                <a:solidFill>
                  <a:schemeClr val="accent2">
                    <a:lumMod val="75000"/>
                  </a:schemeClr>
                </a:solidFill>
                <a:latin typeface="+mj-lt"/>
                <a:cs typeface="Times New Roman" pitchFamily="18" charset="0"/>
              </a:rPr>
              <a:t>Financial Limits</a:t>
            </a:r>
          </a:p>
          <a:p>
            <a:pPr algn="just">
              <a:defRPr/>
            </a:pPr>
            <a:r>
              <a:rPr lang="en-US" sz="2800" b="1" dirty="0">
                <a:latin typeface="+mj-lt"/>
              </a:rPr>
              <a:t>(</a:t>
            </a:r>
            <a:r>
              <a:rPr lang="en-US" sz="2800" b="1" dirty="0" err="1">
                <a:latin typeface="+mj-lt"/>
              </a:rPr>
              <a:t>i</a:t>
            </a:r>
            <a:r>
              <a:rPr lang="en-US" sz="2800" b="1" dirty="0">
                <a:latin typeface="+mj-lt"/>
              </a:rPr>
              <a:t>) Up to Rs.50,000/- through any of the  available suppliers on the </a:t>
            </a:r>
            <a:r>
              <a:rPr lang="en-US" sz="2800" b="1" dirty="0" err="1">
                <a:latin typeface="+mj-lt"/>
              </a:rPr>
              <a:t>GeM</a:t>
            </a:r>
            <a:r>
              <a:rPr lang="en-US" sz="2800" b="1" dirty="0">
                <a:latin typeface="+mj-lt"/>
              </a:rPr>
              <a:t>, meeting the requisite quality, specification and delivery period.</a:t>
            </a:r>
          </a:p>
          <a:p>
            <a:pPr algn="just">
              <a:defRPr/>
            </a:pPr>
            <a:r>
              <a:rPr lang="en-US" sz="2800" b="1" dirty="0">
                <a:solidFill>
                  <a:schemeClr val="accent2">
                    <a:lumMod val="75000"/>
                  </a:schemeClr>
                </a:solidFill>
                <a:latin typeface="+mj-lt"/>
              </a:rPr>
              <a:t>(ii) Above Rs.50,000/- and up to Rs.30,00,000/- through the </a:t>
            </a:r>
            <a:r>
              <a:rPr lang="en-US" sz="2800" b="1" dirty="0" err="1">
                <a:solidFill>
                  <a:schemeClr val="accent2">
                    <a:lumMod val="75000"/>
                  </a:schemeClr>
                </a:solidFill>
                <a:latin typeface="+mj-lt"/>
              </a:rPr>
              <a:t>GeM</a:t>
            </a:r>
            <a:r>
              <a:rPr lang="en-US" sz="2800" b="1" dirty="0">
                <a:solidFill>
                  <a:schemeClr val="accent2">
                    <a:lumMod val="75000"/>
                  </a:schemeClr>
                </a:solidFill>
                <a:latin typeface="+mj-lt"/>
              </a:rPr>
              <a:t> Seller having lowest price amongst the available sellers, of at least three different manufacturers, on </a:t>
            </a:r>
            <a:r>
              <a:rPr lang="en-US" sz="2800" b="1" dirty="0" err="1">
                <a:solidFill>
                  <a:schemeClr val="accent2">
                    <a:lumMod val="75000"/>
                  </a:schemeClr>
                </a:solidFill>
                <a:latin typeface="+mj-lt"/>
              </a:rPr>
              <a:t>GeM</a:t>
            </a:r>
            <a:r>
              <a:rPr lang="en-US" sz="2800" b="1" dirty="0">
                <a:solidFill>
                  <a:schemeClr val="accent2">
                    <a:lumMod val="75000"/>
                  </a:schemeClr>
                </a:solidFill>
                <a:latin typeface="+mj-lt"/>
              </a:rPr>
              <a:t>, meeting the requisite quality, specification and delivery period. </a:t>
            </a:r>
            <a:endParaRPr lang="en-IN" altLang="en-US" sz="2800" b="1" dirty="0">
              <a:solidFill>
                <a:schemeClr val="accent2">
                  <a:lumMod val="75000"/>
                </a:schemeClr>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433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838200"/>
          </a:xfrm>
        </p:spPr>
        <p:txBody>
          <a:bodyPr>
            <a:normAutofit fontScale="90000"/>
          </a:bodyPr>
          <a:lstStyle/>
          <a:p>
            <a:r>
              <a:rPr lang="en-IN" b="1" dirty="0" smtClean="0"/>
              <a:t>11. Invite Secondary User (Add user)</a:t>
            </a:r>
            <a:endParaRPr lang="en-IN" dirty="0"/>
          </a:p>
        </p:txBody>
      </p:sp>
      <p:pic>
        <p:nvPicPr>
          <p:cNvPr id="11266" name="Picture 2"/>
          <p:cNvPicPr>
            <a:picLocks noGrp="1" noChangeAspect="1" noChangeArrowheads="1"/>
          </p:cNvPicPr>
          <p:nvPr>
            <p:ph idx="1"/>
          </p:nvPr>
        </p:nvPicPr>
        <p:blipFill>
          <a:blip r:embed="rId2"/>
          <a:srcRect/>
          <a:stretch>
            <a:fillRect/>
          </a:stretch>
        </p:blipFill>
        <p:spPr bwMode="auto">
          <a:xfrm>
            <a:off x="-60325" y="1219201"/>
            <a:ext cx="9204325" cy="56388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fontScale="90000"/>
          </a:bodyPr>
          <a:lstStyle/>
          <a:p>
            <a:r>
              <a:rPr lang="en-IN" sz="4900" b="1" dirty="0" smtClean="0"/>
              <a:t/>
            </a:r>
            <a:br>
              <a:rPr lang="en-IN" sz="4900" b="1" dirty="0" smtClean="0"/>
            </a:br>
            <a:r>
              <a:rPr lang="en-IN" sz="4900" b="1" dirty="0" smtClean="0"/>
              <a:t/>
            </a:r>
            <a:br>
              <a:rPr lang="en-IN" sz="4900" b="1" dirty="0" smtClean="0"/>
            </a:br>
            <a:r>
              <a:rPr lang="en-IN" sz="4900" b="1" dirty="0" smtClean="0"/>
              <a:t/>
            </a:r>
            <a:br>
              <a:rPr lang="en-IN" sz="4900" b="1" dirty="0" smtClean="0"/>
            </a:br>
            <a:r>
              <a:rPr lang="en-IN" sz="4900" b="1" dirty="0" smtClean="0"/>
              <a:t>   </a:t>
            </a:r>
            <a:br>
              <a:rPr lang="en-IN" sz="4900" b="1" dirty="0" smtClean="0"/>
            </a:br>
            <a:r>
              <a:rPr lang="en-IN" sz="4900" b="1" dirty="0" smtClean="0"/>
              <a:t/>
            </a:r>
            <a:br>
              <a:rPr lang="en-IN" sz="4900" b="1" dirty="0" smtClean="0"/>
            </a:br>
            <a:r>
              <a:rPr lang="en-IN" sz="4900" b="1" dirty="0" smtClean="0"/>
              <a:t>   </a:t>
            </a:r>
            <a:r>
              <a:rPr lang="en-IN" sz="4900" b="1" dirty="0" smtClean="0">
                <a:solidFill>
                  <a:srgbClr val="FF0000"/>
                </a:solidFill>
              </a:rPr>
              <a:t>To BE DONE BY SECONDARY USER(S)</a:t>
            </a:r>
            <a:r>
              <a:rPr lang="en-IN" sz="4900" b="1" dirty="0" smtClean="0"/>
              <a:t/>
            </a:r>
            <a:br>
              <a:rPr lang="en-IN" sz="4900" b="1" dirty="0" smtClean="0"/>
            </a:br>
            <a:r>
              <a:rPr lang="en-IN" sz="4900" b="1" dirty="0" smtClean="0"/>
              <a:t>12. Secondary User Account Activation</a:t>
            </a:r>
            <a:endParaRPr lang="en-IN" dirty="0"/>
          </a:p>
        </p:txBody>
      </p:sp>
      <p:sp>
        <p:nvSpPr>
          <p:cNvPr id="3" name="Content Placeholder 2"/>
          <p:cNvSpPr>
            <a:spLocks noGrp="1"/>
          </p:cNvSpPr>
          <p:nvPr>
            <p:ph idx="1"/>
          </p:nvPr>
        </p:nvSpPr>
        <p:spPr>
          <a:xfrm>
            <a:off x="0" y="1371600"/>
            <a:ext cx="9144000" cy="5334000"/>
          </a:xfrm>
        </p:spPr>
        <p:txBody>
          <a:bodyPr>
            <a:normAutofit/>
          </a:bodyPr>
          <a:lstStyle/>
          <a:p>
            <a:r>
              <a:rPr lang="en-IN" sz="3200" dirty="0" smtClean="0"/>
              <a:t>A link will be sent to (</a:t>
            </a:r>
            <a:r>
              <a:rPr lang="en-IN" sz="3200" dirty="0" smtClean="0">
                <a:hlinkClick r:id="rId2"/>
              </a:rPr>
              <a:t>***@</a:t>
            </a:r>
            <a:r>
              <a:rPr lang="en-IN" sz="3200" dirty="0" err="1" smtClean="0">
                <a:hlinkClick r:id="rId2"/>
              </a:rPr>
              <a:t>kvs.gov.in</a:t>
            </a:r>
            <a:r>
              <a:rPr lang="en-IN" sz="3200" dirty="0" smtClean="0"/>
              <a:t>) email of the secondary user (as entered by the primary user)</a:t>
            </a:r>
          </a:p>
          <a:p>
            <a:r>
              <a:rPr lang="en-IN" sz="3200" dirty="0" smtClean="0"/>
              <a:t>Invited user has to fill his/her </a:t>
            </a:r>
            <a:r>
              <a:rPr lang="en-IN" sz="3200" dirty="0" err="1" smtClean="0"/>
              <a:t>Aadhaar</a:t>
            </a:r>
            <a:r>
              <a:rPr lang="en-IN" sz="3200" dirty="0" smtClean="0"/>
              <a:t> details to verify same first.(First Slide) (</a:t>
            </a:r>
            <a:r>
              <a:rPr lang="en-IN" sz="3200" dirty="0" err="1" smtClean="0"/>
              <a:t>OTP</a:t>
            </a:r>
            <a:r>
              <a:rPr lang="en-IN" sz="3200" dirty="0" smtClean="0"/>
              <a:t> will be sent to the </a:t>
            </a:r>
            <a:r>
              <a:rPr lang="en-IN" sz="3200" dirty="0" err="1" smtClean="0"/>
              <a:t>Aadhaar</a:t>
            </a:r>
            <a:r>
              <a:rPr lang="en-IN" sz="3200" dirty="0" smtClean="0"/>
              <a:t> linked mobile number)</a:t>
            </a:r>
          </a:p>
          <a:p>
            <a:r>
              <a:rPr lang="en-IN" sz="3200" dirty="0" smtClean="0"/>
              <a:t> Post </a:t>
            </a:r>
            <a:r>
              <a:rPr lang="en-IN" sz="3200" dirty="0" err="1" smtClean="0"/>
              <a:t>Aadhaar</a:t>
            </a:r>
            <a:r>
              <a:rPr lang="en-IN" sz="3200" dirty="0" smtClean="0"/>
              <a:t> verified First name, Last name is auto filled and invited user </a:t>
            </a:r>
            <a:r>
              <a:rPr lang="en-IN" sz="3200" b="1" dirty="0" smtClean="0"/>
              <a:t>has to create user id and password (Second Slide)</a:t>
            </a:r>
            <a:endParaRPr lang="en-IN" sz="32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686800" cy="914400"/>
          </a:xfrm>
        </p:spPr>
        <p:txBody>
          <a:bodyPr>
            <a:normAutofit fontScale="90000"/>
          </a:bodyPr>
          <a:lstStyle/>
          <a:p>
            <a:r>
              <a:rPr lang="en-IN" sz="3600" b="1" dirty="0" smtClean="0"/>
              <a:t> Secondary User Account Activation Form</a:t>
            </a:r>
            <a:br>
              <a:rPr lang="en-IN" sz="3600" b="1" dirty="0" smtClean="0"/>
            </a:br>
            <a:endParaRPr lang="en-IN" sz="3600" dirty="0"/>
          </a:p>
        </p:txBody>
      </p:sp>
      <p:pic>
        <p:nvPicPr>
          <p:cNvPr id="32771" name="Picture 3"/>
          <p:cNvPicPr>
            <a:picLocks noGrp="1" noChangeAspect="1" noChangeArrowheads="1"/>
          </p:cNvPicPr>
          <p:nvPr>
            <p:ph idx="1"/>
          </p:nvPr>
        </p:nvPicPr>
        <p:blipFill>
          <a:blip r:embed="rId2"/>
          <a:srcRect/>
          <a:stretch>
            <a:fillRect/>
          </a:stretch>
        </p:blipFill>
        <p:spPr bwMode="auto">
          <a:xfrm>
            <a:off x="152400" y="1066800"/>
            <a:ext cx="8991600" cy="56388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0"/>
            <a:ext cx="8229600" cy="533400"/>
          </a:xfrm>
        </p:spPr>
        <p:txBody>
          <a:bodyPr>
            <a:normAutofit fontScale="90000"/>
          </a:bodyPr>
          <a:lstStyle/>
          <a:p>
            <a:r>
              <a:rPr lang="en-IN" sz="3600" dirty="0" smtClean="0"/>
              <a:t>Your Account will be successfully created.</a:t>
            </a:r>
            <a:endParaRPr lang="en-IN" sz="3600" dirty="0"/>
          </a:p>
        </p:txBody>
      </p:sp>
      <p:pic>
        <p:nvPicPr>
          <p:cNvPr id="33794" name="Picture 2"/>
          <p:cNvPicPr>
            <a:picLocks noGrp="1" noChangeAspect="1" noChangeArrowheads="1"/>
          </p:cNvPicPr>
          <p:nvPr>
            <p:ph idx="1"/>
          </p:nvPr>
        </p:nvPicPr>
        <p:blipFill>
          <a:blip r:embed="rId2"/>
          <a:srcRect/>
          <a:stretch>
            <a:fillRect/>
          </a:stretch>
        </p:blipFill>
        <p:spPr bwMode="auto">
          <a:xfrm>
            <a:off x="0" y="0"/>
            <a:ext cx="9144000" cy="6096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229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162550"/>
          </a:xfrm>
        </p:spPr>
        <p:txBody>
          <a:bodyPr>
            <a:normAutofit fontScale="90000"/>
          </a:bodyPr>
          <a:lstStyle/>
          <a:p>
            <a:r>
              <a:rPr lang="en-IN" sz="12800" dirty="0" smtClean="0">
                <a:solidFill>
                  <a:srgbClr val="C00000"/>
                </a:solidFill>
              </a:rPr>
              <a:t>Kudos ...... </a:t>
            </a:r>
            <a:r>
              <a:rPr lang="en-IN" sz="6600" dirty="0" smtClean="0"/>
              <a:t/>
            </a:r>
            <a:br>
              <a:rPr lang="en-IN" sz="6600" dirty="0" smtClean="0"/>
            </a:br>
            <a:r>
              <a:rPr lang="en-IN" sz="6600" dirty="0" smtClean="0"/>
              <a:t/>
            </a:r>
            <a:br>
              <a:rPr lang="en-IN" sz="6600" dirty="0" smtClean="0"/>
            </a:br>
            <a:r>
              <a:rPr lang="en-IN" sz="6600" dirty="0" smtClean="0"/>
              <a:t>Now you can start buying through </a:t>
            </a:r>
            <a:r>
              <a:rPr lang="en-IN" sz="6600" dirty="0" err="1" smtClean="0"/>
              <a:t>GeM</a:t>
            </a:r>
            <a:r>
              <a:rPr lang="en-IN" sz="6600" dirty="0" smtClean="0"/>
              <a:t>.</a:t>
            </a:r>
            <a:br>
              <a:rPr lang="en-IN" sz="6600" dirty="0" smtClean="0"/>
            </a:br>
            <a:r>
              <a:rPr lang="en-IN" sz="5400" dirty="0" smtClean="0"/>
              <a:t>(only buyer can place order(s))</a:t>
            </a:r>
            <a:endParaRPr lang="en-IN" sz="6600"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fontScale="90000"/>
          </a:bodyPr>
          <a:lstStyle/>
          <a:p>
            <a:r>
              <a:rPr lang="en-IN" b="1" dirty="0" smtClean="0">
                <a:solidFill>
                  <a:srgbClr val="FF0000"/>
                </a:solidFill>
                <a:effectLst>
                  <a:outerShdw blurRad="38100" dist="38100" dir="2700000" algn="tl">
                    <a:srgbClr val="000000">
                      <a:alpha val="43137"/>
                    </a:srgbClr>
                  </a:outerShdw>
                </a:effectLst>
              </a:rPr>
              <a:t>DIRECT PURCHASE (buyer’s login)</a:t>
            </a:r>
            <a:endParaRPr lang="en-IN"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399"/>
            <a:ext cx="8229600" cy="5105401"/>
          </a:xfrm>
        </p:spPr>
        <p:txBody>
          <a:bodyPr>
            <a:normAutofit fontScale="92500"/>
          </a:bodyPr>
          <a:lstStyle/>
          <a:p>
            <a:r>
              <a:rPr lang="en-IN" sz="3600" dirty="0" smtClean="0"/>
              <a:t>Now to search the desired product, enter the product title or category in the search box and select the respective items from the search suggestion list. </a:t>
            </a:r>
          </a:p>
          <a:p>
            <a:r>
              <a:rPr lang="en-IN" sz="3600" dirty="0" smtClean="0"/>
              <a:t> Select </a:t>
            </a:r>
            <a:r>
              <a:rPr lang="en-IN" sz="3600" b="1" dirty="0" smtClean="0"/>
              <a:t>Delivery Locations*(Select </a:t>
            </a:r>
            <a:r>
              <a:rPr lang="en-IN" sz="3600" b="1" dirty="0" err="1" smtClean="0"/>
              <a:t>Consginee</a:t>
            </a:r>
            <a:r>
              <a:rPr lang="en-IN" sz="3600" b="1" dirty="0" smtClean="0"/>
              <a:t> and Qty.)</a:t>
            </a:r>
            <a:endParaRPr lang="en-IN" sz="3600" dirty="0" smtClean="0"/>
          </a:p>
          <a:p>
            <a:r>
              <a:rPr lang="en-IN" sz="3600" dirty="0" smtClean="0"/>
              <a:t>List of all the products with the </a:t>
            </a:r>
          </a:p>
          <a:p>
            <a:pPr>
              <a:buNone/>
            </a:pPr>
            <a:r>
              <a:rPr lang="en-IN" sz="3600" dirty="0" smtClean="0"/>
              <a:t> matching title will be listed in the search page, with L1 product on the top. </a:t>
            </a:r>
            <a:endParaRPr lang="en-IN" sz="3600"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Grp="1" noChangeAspect="1" noChangeArrowheads="1"/>
          </p:cNvPicPr>
          <p:nvPr>
            <p:ph idx="1"/>
          </p:nvPr>
        </p:nvPicPr>
        <p:blipFill>
          <a:blip r:embed="rId2"/>
          <a:srcRect/>
          <a:stretch>
            <a:fillRect/>
          </a:stretch>
        </p:blipFill>
        <p:spPr bwMode="auto">
          <a:xfrm>
            <a:off x="152400" y="381000"/>
            <a:ext cx="8805334" cy="60198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536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Financial Limit Continued...</a:t>
            </a:r>
          </a:p>
        </p:txBody>
      </p:sp>
      <p:sp>
        <p:nvSpPr>
          <p:cNvPr id="8195" name="Content Placeholder 2"/>
          <p:cNvSpPr>
            <a:spLocks noGrp="1"/>
          </p:cNvSpPr>
          <p:nvPr>
            <p:ph idx="1"/>
          </p:nvPr>
        </p:nvSpPr>
        <p:spPr/>
        <p:txBody>
          <a:bodyPr>
            <a:normAutofit lnSpcReduction="10000"/>
          </a:bodyPr>
          <a:lstStyle/>
          <a:p>
            <a:pPr algn="just">
              <a:defRPr/>
            </a:pPr>
            <a:r>
              <a:rPr lang="en-US" altLang="en-US" sz="2800" b="1" dirty="0"/>
              <a:t>The tools for online bidding and online reverse auction available on </a:t>
            </a:r>
            <a:r>
              <a:rPr lang="en-US" altLang="en-US" sz="2800" b="1" dirty="0" err="1"/>
              <a:t>GeM</a:t>
            </a:r>
            <a:r>
              <a:rPr lang="en-US" altLang="en-US" sz="2800" b="1" dirty="0"/>
              <a:t> can be used by the Buyer if decided by the competent authority.</a:t>
            </a:r>
          </a:p>
          <a:p>
            <a:pPr algn="just">
              <a:defRPr/>
            </a:pPr>
            <a:r>
              <a:rPr lang="en-US" altLang="en-US" sz="2800" b="1" dirty="0">
                <a:solidFill>
                  <a:schemeClr val="accent2">
                    <a:lumMod val="75000"/>
                  </a:schemeClr>
                </a:solidFill>
              </a:rPr>
              <a:t>(iii) Above Rs.30,00,000/- through the supplier having lowest price meeting the requisite quality, specification and delivery period after mandatorily obtaining bids, using online bidding or reverse auction tool provided on </a:t>
            </a:r>
            <a:r>
              <a:rPr lang="en-US" altLang="en-US" sz="2800" b="1" dirty="0" err="1">
                <a:solidFill>
                  <a:schemeClr val="accent2">
                    <a:lumMod val="75000"/>
                  </a:schemeClr>
                </a:solidFill>
              </a:rPr>
              <a:t>GeM</a:t>
            </a:r>
            <a:r>
              <a:rPr lang="en-US" altLang="en-US" sz="2800" b="1" dirty="0">
                <a:solidFill>
                  <a:schemeClr val="accent2">
                    <a:lumMod val="75000"/>
                  </a:schemeClr>
                </a:solidFill>
              </a:rPr>
              <a:t>.</a:t>
            </a:r>
          </a:p>
          <a:p>
            <a:pPr>
              <a:buFont typeface="Wingdings 2" pitchFamily="18" charset="2"/>
              <a:buNone/>
              <a:defRPr/>
            </a:pPr>
            <a:endParaRPr lang="en-IN" altLang="en-US" sz="2000" b="1" dirty="0">
              <a:latin typeface="Times New Roman" pitchFamily="18" charset="0"/>
              <a:cs typeface="Times New Roman" pitchFamily="18" charset="0"/>
            </a:endParaRPr>
          </a:p>
          <a:p>
            <a:pPr>
              <a:buFont typeface="Wingdings 2" pitchFamily="18" charset="2"/>
              <a:buNone/>
              <a:defRPr/>
            </a:pPr>
            <a:endParaRPr lang="en-IN" altLang="en-US" sz="2000" b="1" dirty="0">
              <a:latin typeface="Times New Roman" pitchFamily="18" charset="0"/>
              <a:cs typeface="Times New Roman" pitchFamily="18" charset="0"/>
            </a:endParaRPr>
          </a:p>
          <a:p>
            <a:pPr>
              <a:buFont typeface="Wingdings 2" pitchFamily="18" charset="2"/>
              <a:buNone/>
              <a:defRPr/>
            </a:pPr>
            <a:endParaRPr lang="en-IN" altLang="en-US" sz="2000" b="1" dirty="0">
              <a:latin typeface="Times New Roman" pitchFamily="18" charset="0"/>
              <a:cs typeface="Times New Roman" pitchFamily="18" charset="0"/>
            </a:endParaRPr>
          </a:p>
          <a:p>
            <a:pPr algn="just" eaLnBrk="1" hangingPunct="1">
              <a:defRPr/>
            </a:pPr>
            <a:endParaRPr lang="en-IN" altLang="en-US" sz="2400" dirty="0">
              <a:latin typeface="Times New Roman" pitchFamily="18" charset="0"/>
              <a:cs typeface="Times New Roman" pitchFamily="18" charset="0"/>
            </a:endParaRPr>
          </a:p>
          <a:p>
            <a:pPr>
              <a:defRPr/>
            </a:pPr>
            <a:endParaRPr lang="en-US" alt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638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6866" name="Picture 2"/>
          <p:cNvPicPr>
            <a:picLocks noChangeAspect="1" noChangeArrowheads="1"/>
          </p:cNvPicPr>
          <p:nvPr/>
        </p:nvPicPr>
        <p:blipFill>
          <a:blip r:embed="rId2"/>
          <a:srcRect/>
          <a:stretch>
            <a:fillRect/>
          </a:stretch>
        </p:blipFill>
        <p:spPr bwMode="auto">
          <a:xfrm>
            <a:off x="0" y="0"/>
            <a:ext cx="9144000" cy="687759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7890" name="Picture 2"/>
          <p:cNvPicPr>
            <a:picLocks noChangeAspect="1" noChangeArrowheads="1"/>
          </p:cNvPicPr>
          <p:nvPr/>
        </p:nvPicPr>
        <p:blipFill>
          <a:blip r:embed="rId2"/>
          <a:srcRect/>
          <a:stretch>
            <a:fillRect/>
          </a:stretch>
        </p:blipFill>
        <p:spPr bwMode="auto">
          <a:xfrm>
            <a:off x="0" y="152400"/>
            <a:ext cx="9144000" cy="67056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741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850"/>
            <a:ext cx="8458200" cy="1581150"/>
          </a:xfrm>
        </p:spPr>
        <p:txBody>
          <a:bodyPr/>
          <a:lstStyle/>
          <a:p>
            <a:r>
              <a:rPr lang="en-IN" sz="4800" b="1" dirty="0" smtClean="0">
                <a:solidFill>
                  <a:srgbClr val="FF0000"/>
                </a:solidFill>
                <a:effectLst>
                  <a:outerShdw blurRad="38100" dist="38100" dir="2700000" algn="tl">
                    <a:srgbClr val="000000">
                      <a:alpha val="43137"/>
                    </a:srgbClr>
                  </a:outerShdw>
                </a:effectLst>
              </a:rPr>
              <a:t>Through Comparative Statement</a:t>
            </a:r>
            <a:endParaRPr lang="en-IN" sz="48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971800"/>
            <a:ext cx="8229600" cy="3352800"/>
          </a:xfrm>
        </p:spPr>
        <p:txBody>
          <a:bodyPr>
            <a:normAutofit lnSpcReduction="10000"/>
          </a:bodyPr>
          <a:lstStyle/>
          <a:p>
            <a:r>
              <a:rPr lang="en-IN" sz="3600" dirty="0" smtClean="0"/>
              <a:t>If the purchase amount is more than 50000, the product has to be compared with items from other sellers before adding the item to cart, which is a mandatory step. (should not be from same brand and seller)</a:t>
            </a:r>
            <a:endParaRPr lang="en-IN" sz="3200"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idx="1"/>
          </p:nvPr>
        </p:nvPicPr>
        <p:blipFill>
          <a:blip r:embed="rId2"/>
          <a:srcRect/>
          <a:stretch>
            <a:fillRect/>
          </a:stretch>
        </p:blipFill>
        <p:spPr bwMode="auto">
          <a:xfrm>
            <a:off x="152400" y="457200"/>
            <a:ext cx="8880326" cy="543163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399"/>
            <a:ext cx="8382000" cy="5867401"/>
          </a:xfrm>
        </p:spPr>
        <p:txBody>
          <a:bodyPr>
            <a:noAutofit/>
          </a:bodyPr>
          <a:lstStyle/>
          <a:p>
            <a:r>
              <a:rPr lang="en-IN" sz="3200" dirty="0" smtClean="0"/>
              <a:t>Comparison screen will list the specifications of the comparable items in the same screen, with the L1 item being displayed at first.</a:t>
            </a:r>
          </a:p>
          <a:p>
            <a:r>
              <a:rPr lang="en-IN" sz="3200" dirty="0" smtClean="0"/>
              <a:t>Click on Add to Cart to add the respective item to the cart.</a:t>
            </a:r>
          </a:p>
          <a:p>
            <a:r>
              <a:rPr lang="en-IN" sz="3200" dirty="0" smtClean="0"/>
              <a:t>Though the purchase value of the product is above </a:t>
            </a:r>
            <a:r>
              <a:rPr lang="en-IN" sz="3200" dirty="0" err="1" smtClean="0"/>
              <a:t>Rs</a:t>
            </a:r>
            <a:r>
              <a:rPr lang="en-IN" sz="3200" dirty="0" smtClean="0"/>
              <a:t>. 50,000/-, if the item added in the cart is L1 item we get </a:t>
            </a:r>
            <a:r>
              <a:rPr lang="en-IN" sz="3200" b="1" dirty="0" smtClean="0"/>
              <a:t>Direct Purchase. </a:t>
            </a:r>
          </a:p>
          <a:p>
            <a:r>
              <a:rPr lang="en-IN" sz="3200" dirty="0" smtClean="0"/>
              <a:t>Click on </a:t>
            </a:r>
            <a:r>
              <a:rPr lang="en-IN" sz="3200" b="1" dirty="0" smtClean="0"/>
              <a:t>Direct Purchase to proceed with Direct Purchase.</a:t>
            </a:r>
            <a:endParaRPr lang="en-IN" sz="3200"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8686800" cy="6400800"/>
          </a:xfrm>
        </p:spPr>
        <p:txBody>
          <a:bodyPr>
            <a:normAutofit lnSpcReduction="10000"/>
          </a:bodyPr>
          <a:lstStyle/>
          <a:p>
            <a:r>
              <a:rPr lang="en-IN" sz="2800" dirty="0" smtClean="0"/>
              <a:t>Review the order and click on Continue to generate the </a:t>
            </a:r>
            <a:r>
              <a:rPr lang="en-IN" sz="2800" b="1" dirty="0" smtClean="0"/>
              <a:t>Demand.</a:t>
            </a:r>
          </a:p>
          <a:p>
            <a:r>
              <a:rPr lang="en-IN" sz="2800" dirty="0" smtClean="0"/>
              <a:t>Post Demand Generation </a:t>
            </a:r>
            <a:r>
              <a:rPr lang="en-IN" sz="2800" b="1" dirty="0" smtClean="0"/>
              <a:t>Financial Approval has to be uploaded and verified and the </a:t>
            </a:r>
            <a:r>
              <a:rPr lang="en-IN" sz="2800" dirty="0" smtClean="0"/>
              <a:t>budget has to be blocked for the purchase.</a:t>
            </a:r>
          </a:p>
          <a:p>
            <a:r>
              <a:rPr lang="en-IN" sz="2800" dirty="0" smtClean="0"/>
              <a:t>Click on </a:t>
            </a:r>
            <a:r>
              <a:rPr lang="en-IN" sz="2800" b="1" dirty="0" smtClean="0"/>
              <a:t>Choose file and select the Finance Approval and upload the file(Supply order).</a:t>
            </a:r>
          </a:p>
          <a:p>
            <a:r>
              <a:rPr lang="en-IN" sz="2800" dirty="0" smtClean="0"/>
              <a:t>Click on </a:t>
            </a:r>
            <a:r>
              <a:rPr lang="en-IN" sz="2800" b="1" dirty="0" smtClean="0"/>
              <a:t>Continue and verify the uploaded documents. </a:t>
            </a:r>
          </a:p>
          <a:p>
            <a:r>
              <a:rPr lang="en-IN" sz="2800" b="1" dirty="0" smtClean="0"/>
              <a:t>Continue for e-verification through </a:t>
            </a:r>
            <a:r>
              <a:rPr lang="en-IN" sz="2800" b="1" dirty="0" err="1" smtClean="0"/>
              <a:t>OTP</a:t>
            </a:r>
            <a:r>
              <a:rPr lang="en-IN" sz="2800" b="1" dirty="0" smtClean="0"/>
              <a:t> to </a:t>
            </a:r>
            <a:r>
              <a:rPr lang="en-IN" sz="2800" b="1" dirty="0" err="1" smtClean="0"/>
              <a:t>Aadhaar</a:t>
            </a:r>
            <a:r>
              <a:rPr lang="en-IN" sz="2800" b="1" dirty="0" smtClean="0"/>
              <a:t> linked mobile number of secondary user (Buyer)</a:t>
            </a:r>
          </a:p>
          <a:p>
            <a:r>
              <a:rPr lang="en-IN" sz="2800" b="1" dirty="0" err="1" smtClean="0"/>
              <a:t>SMS</a:t>
            </a:r>
            <a:r>
              <a:rPr lang="en-IN" sz="2800" b="1" dirty="0" smtClean="0"/>
              <a:t> will be sent to Primary user and Consignee</a:t>
            </a:r>
          </a:p>
          <a:p>
            <a:r>
              <a:rPr lang="en-IN" sz="2800" dirty="0" smtClean="0"/>
              <a:t>Post </a:t>
            </a:r>
            <a:r>
              <a:rPr lang="en-IN" sz="2800" dirty="0" smtClean="0"/>
              <a:t>verification, </a:t>
            </a:r>
            <a:r>
              <a:rPr lang="en-IN" sz="2800" dirty="0" smtClean="0"/>
              <a:t>the order will be moved to the seller Panel for fulfilment.</a:t>
            </a:r>
            <a:endParaRPr lang="en-IN" sz="2800"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839200" cy="6400800"/>
          </a:xfrm>
        </p:spPr>
        <p:txBody>
          <a:bodyPr>
            <a:normAutofit fontScale="92500" lnSpcReduction="10000"/>
          </a:bodyPr>
          <a:lstStyle/>
          <a:p>
            <a:endParaRPr lang="en-IN" sz="3200" dirty="0" smtClean="0"/>
          </a:p>
          <a:p>
            <a:pPr>
              <a:buNone/>
            </a:pPr>
            <a:r>
              <a:rPr lang="en-IN" sz="4200" b="1" dirty="0" smtClean="0">
                <a:solidFill>
                  <a:srgbClr val="FF0000"/>
                </a:solidFill>
                <a:effectLst>
                  <a:outerShdw blurRad="38100" dist="38100" dir="2700000" algn="tl">
                    <a:srgbClr val="000000">
                      <a:alpha val="43137"/>
                    </a:srgbClr>
                  </a:outerShdw>
                </a:effectLst>
              </a:rPr>
              <a:t>Login through consignee’s  account</a:t>
            </a:r>
          </a:p>
          <a:p>
            <a:r>
              <a:rPr lang="en-IN" sz="3200" dirty="0" smtClean="0"/>
              <a:t>Once the order is executed and delivered by the Seller, consignee has to login with his</a:t>
            </a:r>
          </a:p>
          <a:p>
            <a:pPr>
              <a:buNone/>
            </a:pPr>
            <a:r>
              <a:rPr lang="en-IN" sz="3200" dirty="0" smtClean="0"/>
              <a:t>   credentials and click on </a:t>
            </a:r>
            <a:r>
              <a:rPr lang="en-IN" sz="3200" b="1" dirty="0" smtClean="0"/>
              <a:t>PRODUCT ORDERS &gt; ALL ORDERS  </a:t>
            </a:r>
            <a:r>
              <a:rPr lang="en-IN" sz="3200" dirty="0" smtClean="0"/>
              <a:t>to view all the orders assigned to this consignee. </a:t>
            </a:r>
          </a:p>
          <a:p>
            <a:endParaRPr lang="en-IN" sz="3200" dirty="0" smtClean="0"/>
          </a:p>
          <a:p>
            <a:r>
              <a:rPr lang="en-IN" sz="3200" dirty="0" smtClean="0"/>
              <a:t>Click on Process Order to generate the </a:t>
            </a:r>
            <a:r>
              <a:rPr lang="en-IN" sz="3200" dirty="0" err="1" smtClean="0"/>
              <a:t>PRC</a:t>
            </a:r>
            <a:r>
              <a:rPr lang="en-IN" sz="3200" dirty="0" smtClean="0"/>
              <a:t>.(Provisional Receipt Certificate) </a:t>
            </a:r>
          </a:p>
          <a:p>
            <a:r>
              <a:rPr lang="en-IN" sz="3200" b="1" dirty="0" smtClean="0"/>
              <a:t>You can also see other related documents now (sanction order, Contract order &amp; Financial Approval).</a:t>
            </a:r>
            <a:endParaRPr lang="en-IN" sz="32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Financial Limit continued….</a:t>
            </a:r>
          </a:p>
        </p:txBody>
      </p:sp>
      <p:sp>
        <p:nvSpPr>
          <p:cNvPr id="8195" name="Content Placeholder 2"/>
          <p:cNvSpPr>
            <a:spLocks noGrp="1"/>
          </p:cNvSpPr>
          <p:nvPr>
            <p:ph idx="1"/>
          </p:nvPr>
        </p:nvSpPr>
        <p:spPr/>
        <p:txBody>
          <a:bodyPr/>
          <a:lstStyle/>
          <a:p>
            <a:pPr marL="0" indent="0" algn="just" eaLnBrk="1" hangingPunct="1">
              <a:buFont typeface="Wingdings 2" pitchFamily="18" charset="2"/>
              <a:buNone/>
              <a:defRPr/>
            </a:pPr>
            <a:endParaRPr lang="en-IN" altLang="en-US" sz="2800" b="1" dirty="0">
              <a:solidFill>
                <a:srgbClr val="002060"/>
              </a:solidFill>
              <a:latin typeface="Times New Roman" panose="02020603050405020304" pitchFamily="18" charset="0"/>
              <a:cs typeface="Times New Roman" panose="02020603050405020304" pitchFamily="18" charset="0"/>
            </a:endParaRPr>
          </a:p>
          <a:p>
            <a:pPr algn="just" eaLnBrk="1" hangingPunct="1">
              <a:defRPr/>
            </a:pPr>
            <a:endParaRPr lang="en-IN" altLang="en-US" sz="2800" b="1" dirty="0">
              <a:solidFill>
                <a:srgbClr val="002060"/>
              </a:solidFill>
              <a:latin typeface="Times New Roman" panose="02020603050405020304" pitchFamily="18" charset="0"/>
              <a:cs typeface="Times New Roman" panose="02020603050405020304" pitchFamily="18" charset="0"/>
            </a:endParaRPr>
          </a:p>
          <a:p>
            <a:pPr algn="just" eaLnBrk="1" hangingPunct="1">
              <a:defRPr/>
            </a:pPr>
            <a:endParaRPr lang="en-IN" altLang="en-US" sz="2800" b="1" dirty="0">
              <a:solidFill>
                <a:srgbClr val="002060"/>
              </a:solidFill>
              <a:latin typeface="Times New Roman" panose="02020603050405020304" pitchFamily="18" charset="0"/>
              <a:cs typeface="Times New Roman" panose="02020603050405020304" pitchFamily="18" charset="0"/>
            </a:endParaRPr>
          </a:p>
          <a:p>
            <a:pPr algn="just" eaLnBrk="1" hangingPunct="1">
              <a:defRPr/>
            </a:pPr>
            <a:r>
              <a:rPr lang="en-IN" altLang="en-US" sz="2800" b="1" dirty="0">
                <a:solidFill>
                  <a:srgbClr val="002060"/>
                </a:solidFill>
                <a:latin typeface="Times New Roman" panose="02020603050405020304" pitchFamily="18" charset="0"/>
                <a:cs typeface="Times New Roman" panose="02020603050405020304" pitchFamily="18" charset="0"/>
              </a:rPr>
              <a:t>Procuring authority to satisfy that the price of the selected offer is reasonable and meet the requisite quality, specifications and delivery period.</a:t>
            </a:r>
          </a:p>
          <a:p>
            <a:pPr algn="just" eaLnBrk="1" hangingPunct="1">
              <a:defRPr/>
            </a:pPr>
            <a:endParaRPr lang="en-IN" altLang="en-US" sz="2800" b="1" dirty="0">
              <a:solidFill>
                <a:srgbClr val="002060"/>
              </a:solidFill>
              <a:latin typeface="Times New Roman" panose="02020603050405020304" pitchFamily="18" charset="0"/>
              <a:cs typeface="Times New Roman" panose="02020603050405020304" pitchFamily="18" charset="0"/>
            </a:endParaRPr>
          </a:p>
          <a:p>
            <a:pPr>
              <a:defRPr/>
            </a:pPr>
            <a:endParaRPr lang="en-US" alt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914400"/>
          </a:xfrm>
        </p:spPr>
        <p:txBody>
          <a:bodyPr/>
          <a:lstStyle/>
          <a:p>
            <a:r>
              <a:rPr lang="en-IN" dirty="0" smtClean="0"/>
              <a:t>At last...</a:t>
            </a:r>
            <a:endParaRPr lang="en-IN" dirty="0"/>
          </a:p>
        </p:txBody>
      </p:sp>
      <p:sp>
        <p:nvSpPr>
          <p:cNvPr id="3" name="Content Placeholder 2"/>
          <p:cNvSpPr>
            <a:spLocks noGrp="1"/>
          </p:cNvSpPr>
          <p:nvPr>
            <p:ph idx="1"/>
          </p:nvPr>
        </p:nvSpPr>
        <p:spPr>
          <a:xfrm>
            <a:off x="0" y="838200"/>
            <a:ext cx="8686800" cy="6019800"/>
          </a:xfrm>
        </p:spPr>
        <p:txBody>
          <a:bodyPr>
            <a:noAutofit/>
          </a:bodyPr>
          <a:lstStyle/>
          <a:p>
            <a:r>
              <a:rPr lang="en-IN" sz="3200" b="1" dirty="0" smtClean="0"/>
              <a:t>Once quantity is received, consignee has to now sign the </a:t>
            </a:r>
            <a:r>
              <a:rPr lang="en-IN" sz="3200" b="1" dirty="0" err="1" smtClean="0"/>
              <a:t>CRAC</a:t>
            </a:r>
            <a:r>
              <a:rPr lang="en-IN" sz="3200" b="1" dirty="0" smtClean="0"/>
              <a:t> (Consignee Receipt and Acceptance Certificate). </a:t>
            </a:r>
          </a:p>
          <a:p>
            <a:r>
              <a:rPr lang="en-IN" sz="3200" dirty="0" smtClean="0"/>
              <a:t>Enter the quantity Accepted. </a:t>
            </a:r>
          </a:p>
          <a:p>
            <a:r>
              <a:rPr lang="en-IN" sz="3200" dirty="0" smtClean="0"/>
              <a:t>Enter Reason For Rejected/Conditional Accepted Items. </a:t>
            </a:r>
          </a:p>
          <a:p>
            <a:r>
              <a:rPr lang="en-IN" sz="3200" dirty="0" smtClean="0"/>
              <a:t>Select Inspected By either Self or Professional </a:t>
            </a:r>
          </a:p>
          <a:p>
            <a:r>
              <a:rPr lang="en-IN" sz="3200" dirty="0" smtClean="0"/>
              <a:t>Now Click on </a:t>
            </a:r>
            <a:r>
              <a:rPr lang="en-IN" sz="3200" b="1" dirty="0" smtClean="0"/>
              <a:t>Save and Continue</a:t>
            </a:r>
          </a:p>
          <a:p>
            <a:r>
              <a:rPr lang="en-IN" sz="3200" b="1" dirty="0" err="1" smtClean="0"/>
              <a:t>OTP</a:t>
            </a:r>
            <a:r>
              <a:rPr lang="en-IN" sz="3200" b="1" dirty="0" smtClean="0"/>
              <a:t> will be sent to </a:t>
            </a:r>
            <a:r>
              <a:rPr lang="en-IN" sz="3200" b="1" dirty="0" err="1" smtClean="0"/>
              <a:t>Aadhar</a:t>
            </a:r>
            <a:r>
              <a:rPr lang="en-IN" sz="3200" b="1" dirty="0" smtClean="0"/>
              <a:t> linked mobile number for verification</a:t>
            </a:r>
          </a:p>
          <a:p>
            <a:r>
              <a:rPr lang="en-IN" sz="3200" b="1" dirty="0" smtClean="0"/>
              <a:t>Make payment ....</a:t>
            </a:r>
            <a:endParaRPr lang="en-IN" sz="3200"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FAQ...</a:t>
            </a:r>
            <a:endParaRPr lang="en-IN" dirty="0"/>
          </a:p>
        </p:txBody>
      </p:sp>
      <p:sp>
        <p:nvSpPr>
          <p:cNvPr id="2" name="Content Placeholder 1"/>
          <p:cNvSpPr>
            <a:spLocks noGrp="1"/>
          </p:cNvSpPr>
          <p:nvPr>
            <p:ph idx="1"/>
          </p:nvPr>
        </p:nvSpPr>
        <p:spPr>
          <a:xfrm>
            <a:off x="228600" y="530352"/>
            <a:ext cx="8458200" cy="4727448"/>
          </a:xfrm>
        </p:spPr>
        <p:txBody>
          <a:bodyPr>
            <a:normAutofit fontScale="92500"/>
          </a:bodyPr>
          <a:lstStyle/>
          <a:p>
            <a:r>
              <a:rPr lang="en-IN" dirty="0" smtClean="0">
                <a:hlinkClick r:id="rId2"/>
              </a:rPr>
              <a:t>B1.5:- If a Primary User is transferred, how can an organization proceed with the same account on </a:t>
            </a:r>
            <a:r>
              <a:rPr lang="en-IN" dirty="0" err="1" smtClean="0">
                <a:hlinkClick r:id="rId2"/>
              </a:rPr>
              <a:t>GeM</a:t>
            </a:r>
            <a:r>
              <a:rPr lang="en-IN" dirty="0" smtClean="0">
                <a:hlinkClick r:id="rId2"/>
              </a:rPr>
              <a:t>?</a:t>
            </a:r>
            <a:endParaRPr lang="en-IN" dirty="0" smtClean="0"/>
          </a:p>
          <a:p>
            <a:r>
              <a:rPr lang="en-IN" dirty="0" smtClean="0"/>
              <a:t>Deactivation of Primary User and Transfer of Account to another Primary user is possible. The Primary User needs to click on Deactivate Account under My Profile and enter the email id of new </a:t>
            </a:r>
            <a:r>
              <a:rPr lang="en-IN" dirty="0" err="1" smtClean="0"/>
              <a:t>HoD</a:t>
            </a:r>
            <a:r>
              <a:rPr lang="en-IN" dirty="0" smtClean="0"/>
              <a:t> and Confirm his/her own Deactivation. The account gets transferred to the new Primary User. The Primary User can login with existing user id but new password.</a:t>
            </a:r>
          </a:p>
          <a:p>
            <a:endParaRPr lang="en-IN"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FAQ....</a:t>
            </a:r>
            <a:endParaRPr lang="en-IN" dirty="0"/>
          </a:p>
        </p:txBody>
      </p:sp>
      <p:sp>
        <p:nvSpPr>
          <p:cNvPr id="2" name="Content Placeholder 1"/>
          <p:cNvSpPr>
            <a:spLocks noGrp="1"/>
          </p:cNvSpPr>
          <p:nvPr>
            <p:ph idx="1"/>
          </p:nvPr>
        </p:nvSpPr>
        <p:spPr>
          <a:xfrm>
            <a:off x="228600" y="530352"/>
            <a:ext cx="8458200" cy="4727448"/>
          </a:xfrm>
        </p:spPr>
        <p:txBody>
          <a:bodyPr>
            <a:normAutofit fontScale="85000" lnSpcReduction="20000"/>
          </a:bodyPr>
          <a:lstStyle/>
          <a:p>
            <a:r>
              <a:rPr lang="en-IN" dirty="0" smtClean="0">
                <a:hlinkClick r:id="rId2"/>
              </a:rPr>
              <a:t>B1.9:- Being a PSU/Autonomous Organisation, we face problem in getting </a:t>
            </a:r>
            <a:r>
              <a:rPr lang="en-IN" dirty="0" err="1" smtClean="0">
                <a:hlinkClick r:id="rId2"/>
              </a:rPr>
              <a:t>nic</a:t>
            </a:r>
            <a:r>
              <a:rPr lang="en-IN" dirty="0" smtClean="0">
                <a:hlinkClick r:id="rId2"/>
              </a:rPr>
              <a:t>/</a:t>
            </a:r>
            <a:r>
              <a:rPr lang="en-IN" dirty="0" err="1" smtClean="0">
                <a:hlinkClick r:id="rId2"/>
              </a:rPr>
              <a:t>gov</a:t>
            </a:r>
            <a:r>
              <a:rPr lang="en-IN" dirty="0" smtClean="0">
                <a:hlinkClick r:id="rId2"/>
              </a:rPr>
              <a:t> email from NIC. What is the solution if I do not have </a:t>
            </a:r>
            <a:r>
              <a:rPr lang="en-IN" dirty="0" err="1" smtClean="0">
                <a:hlinkClick r:id="rId2"/>
              </a:rPr>
              <a:t>gov</a:t>
            </a:r>
            <a:r>
              <a:rPr lang="en-IN" dirty="0" smtClean="0">
                <a:hlinkClick r:id="rId2"/>
              </a:rPr>
              <a:t>/</a:t>
            </a:r>
            <a:r>
              <a:rPr lang="en-IN" dirty="0" err="1" smtClean="0">
                <a:hlinkClick r:id="rId2"/>
              </a:rPr>
              <a:t>nic</a:t>
            </a:r>
            <a:r>
              <a:rPr lang="en-IN" dirty="0" smtClean="0">
                <a:hlinkClick r:id="rId2"/>
              </a:rPr>
              <a:t> email to register as Primary user on </a:t>
            </a:r>
            <a:r>
              <a:rPr lang="en-IN" dirty="0" err="1" smtClean="0">
                <a:hlinkClick r:id="rId2"/>
              </a:rPr>
              <a:t>GeMportal</a:t>
            </a:r>
            <a:r>
              <a:rPr lang="en-IN" dirty="0" smtClean="0">
                <a:hlinkClick r:id="rId2"/>
              </a:rPr>
              <a:t>?</a:t>
            </a:r>
            <a:endParaRPr lang="en-IN" dirty="0" smtClean="0"/>
          </a:p>
          <a:p>
            <a:r>
              <a:rPr lang="en-IN" dirty="0" smtClean="0"/>
              <a:t>Considering the problems being faced by </a:t>
            </a:r>
            <a:r>
              <a:rPr lang="en-IN" dirty="0" err="1" smtClean="0"/>
              <a:t>PSUs</a:t>
            </a:r>
            <a:r>
              <a:rPr lang="en-IN" dirty="0" smtClean="0"/>
              <a:t>/Autonomous organisations in obtaining the </a:t>
            </a:r>
            <a:r>
              <a:rPr lang="en-IN" dirty="0" err="1" smtClean="0"/>
              <a:t>nic</a:t>
            </a:r>
            <a:r>
              <a:rPr lang="en-IN" dirty="0" smtClean="0"/>
              <a:t>/</a:t>
            </a:r>
            <a:r>
              <a:rPr lang="en-IN" dirty="0" err="1" smtClean="0"/>
              <a:t>gov</a:t>
            </a:r>
            <a:r>
              <a:rPr lang="en-IN" dirty="0" smtClean="0"/>
              <a:t>, at their request, it has now been decided to generate @</a:t>
            </a:r>
            <a:r>
              <a:rPr lang="en-IN" dirty="0" err="1" smtClean="0"/>
              <a:t>gembuyer.in</a:t>
            </a:r>
            <a:r>
              <a:rPr lang="en-IN" dirty="0" smtClean="0"/>
              <a:t> email id to Primary Users also on case to case basis to enable them to register &amp; transact on </a:t>
            </a:r>
            <a:r>
              <a:rPr lang="en-IN" dirty="0" err="1" smtClean="0"/>
              <a:t>GeM</a:t>
            </a:r>
            <a:r>
              <a:rPr lang="en-IN" dirty="0" smtClean="0"/>
              <a:t> portal. </a:t>
            </a:r>
            <a:br>
              <a:rPr lang="en-IN" dirty="0" smtClean="0"/>
            </a:br>
            <a:r>
              <a:rPr lang="en-IN" dirty="0" smtClean="0"/>
              <a:t>It is thus requested that the details of persons for whom @</a:t>
            </a:r>
            <a:r>
              <a:rPr lang="en-IN" dirty="0" err="1" smtClean="0"/>
              <a:t>gembuyer.in</a:t>
            </a:r>
            <a:r>
              <a:rPr lang="en-IN" dirty="0" smtClean="0"/>
              <a:t> email id is required may please be provided at the earliest in the </a:t>
            </a:r>
            <a:r>
              <a:rPr lang="en-IN" b="1" dirty="0" smtClean="0"/>
              <a:t>EXCEL FORM ONLY.</a:t>
            </a:r>
            <a:endParaRPr lang="en-IN" dirty="0" smtClean="0"/>
          </a:p>
          <a:p>
            <a:endParaRPr lang="en-IN"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IN" dirty="0" smtClean="0">
                <a:hlinkClick r:id="rId2"/>
              </a:rPr>
              <a:t>B1.10:- How can I apply for @</a:t>
            </a:r>
            <a:r>
              <a:rPr lang="en-IN" dirty="0" err="1" smtClean="0">
                <a:hlinkClick r:id="rId2"/>
              </a:rPr>
              <a:t>gembuyer.in</a:t>
            </a:r>
            <a:r>
              <a:rPr lang="en-IN" dirty="0" smtClean="0">
                <a:hlinkClick r:id="rId2"/>
              </a:rPr>
              <a:t> to register as Primary user?</a:t>
            </a:r>
            <a:endParaRPr lang="en-IN" dirty="0" smtClean="0"/>
          </a:p>
          <a:p>
            <a:r>
              <a:rPr lang="en-IN" dirty="0" smtClean="0"/>
              <a:t>A user who is facing problem in getting NIC/ GOV email to register as Primary user, may send a request along with recommendation duly signed by the head of the organisation and provide the following </a:t>
            </a:r>
            <a:r>
              <a:rPr lang="en-IN" b="1" dirty="0" smtClean="0"/>
              <a:t>details in EXCEL FORM ONLY</a:t>
            </a:r>
            <a:r>
              <a:rPr lang="en-IN" dirty="0" smtClean="0"/>
              <a:t> to </a:t>
            </a:r>
            <a:r>
              <a:rPr lang="en-IN" dirty="0" err="1" smtClean="0"/>
              <a:t>GeM</a:t>
            </a:r>
            <a:r>
              <a:rPr lang="en-IN" dirty="0" smtClean="0"/>
              <a:t> (email: ds.nagalakshmi@gem.gov.in) to enable </a:t>
            </a:r>
            <a:r>
              <a:rPr lang="en-IN" dirty="0" err="1" smtClean="0"/>
              <a:t>GeM</a:t>
            </a:r>
            <a:r>
              <a:rPr lang="en-IN" dirty="0" smtClean="0"/>
              <a:t> to consider creating @</a:t>
            </a:r>
            <a:r>
              <a:rPr lang="en-IN" dirty="0" err="1" smtClean="0"/>
              <a:t>gembuyer.in</a:t>
            </a:r>
            <a:r>
              <a:rPr lang="en-IN" dirty="0" smtClean="0"/>
              <a:t> email </a:t>
            </a:r>
            <a:r>
              <a:rPr lang="en-IN" dirty="0" err="1" smtClean="0"/>
              <a:t>id.S</a:t>
            </a:r>
            <a:r>
              <a:rPr lang="en-IN" dirty="0" smtClean="0"/>
              <a:t> </a:t>
            </a:r>
            <a:r>
              <a:rPr lang="en-IN" dirty="0" err="1" smtClean="0"/>
              <a:t>NoFirst</a:t>
            </a:r>
            <a:r>
              <a:rPr lang="en-IN" dirty="0" smtClean="0"/>
              <a:t> </a:t>
            </a:r>
            <a:r>
              <a:rPr lang="en-IN" dirty="0" err="1" smtClean="0"/>
              <a:t>NameLast</a:t>
            </a:r>
            <a:r>
              <a:rPr lang="en-IN" dirty="0" smtClean="0"/>
              <a:t> </a:t>
            </a:r>
            <a:r>
              <a:rPr lang="en-IN" dirty="0" err="1" smtClean="0"/>
              <a:t>NameDesignationRole</a:t>
            </a:r>
            <a:r>
              <a:rPr lang="en-IN" dirty="0" smtClean="0"/>
              <a:t> to be </a:t>
            </a:r>
            <a:r>
              <a:rPr lang="en-IN" dirty="0" err="1" smtClean="0"/>
              <a:t>assignedName</a:t>
            </a:r>
            <a:r>
              <a:rPr lang="en-IN" dirty="0" smtClean="0"/>
              <a:t> of Ministry/ Department/ </a:t>
            </a:r>
            <a:r>
              <a:rPr lang="en-IN" dirty="0" err="1" smtClean="0"/>
              <a:t>OrganisationState</a:t>
            </a:r>
            <a:r>
              <a:rPr lang="en-IN" dirty="0" smtClean="0"/>
              <a:t>/</a:t>
            </a:r>
            <a:r>
              <a:rPr lang="en-IN" dirty="0" err="1" smtClean="0"/>
              <a:t>CityMobile</a:t>
            </a:r>
            <a:r>
              <a:rPr lang="en-IN" dirty="0" smtClean="0"/>
              <a:t> No (10 digits)Complete Office Address</a:t>
            </a:r>
          </a:p>
          <a:p>
            <a:endParaRPr lang="en-IN" dirty="0"/>
          </a:p>
        </p:txBody>
      </p:sp>
      <p:sp>
        <p:nvSpPr>
          <p:cNvPr id="3" name="Title 2"/>
          <p:cNvSpPr>
            <a:spLocks noGrp="1"/>
          </p:cNvSpPr>
          <p:nvPr>
            <p:ph type="title"/>
          </p:nvPr>
        </p:nvSpPr>
        <p:spPr/>
        <p:txBody>
          <a:bodyPr/>
          <a:lstStyle/>
          <a:p>
            <a:endParaRPr lang="en-IN"/>
          </a:p>
        </p:txBody>
      </p:sp>
      <p:pic>
        <p:nvPicPr>
          <p:cNvPr id="18434"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a:p>
        </p:txBody>
      </p:sp>
      <p:sp>
        <p:nvSpPr>
          <p:cNvPr id="3" name="Title 2"/>
          <p:cNvSpPr>
            <a:spLocks noGrp="1"/>
          </p:cNvSpPr>
          <p:nvPr>
            <p:ph type="title"/>
          </p:nvPr>
        </p:nvSpPr>
        <p:spPr/>
        <p:txBody>
          <a:bodyPr/>
          <a:lstStyle/>
          <a:p>
            <a:endParaRPr lang="en-IN"/>
          </a:p>
        </p:txBody>
      </p:sp>
      <p:pic>
        <p:nvPicPr>
          <p:cNvPr id="1945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a:p>
        </p:txBody>
      </p:sp>
      <p:sp>
        <p:nvSpPr>
          <p:cNvPr id="3" name="Title 2"/>
          <p:cNvSpPr>
            <a:spLocks noGrp="1"/>
          </p:cNvSpPr>
          <p:nvPr>
            <p:ph type="title"/>
          </p:nvPr>
        </p:nvSpPr>
        <p:spPr/>
        <p:txBody>
          <a:bodyPr/>
          <a:lstStyle/>
          <a:p>
            <a:endParaRPr lang="en-IN"/>
          </a:p>
        </p:txBody>
      </p:sp>
      <p:pic>
        <p:nvPicPr>
          <p:cNvPr id="2048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LOOKING FOR ASSISTANCE/ HELP.......</a:t>
            </a:r>
            <a:endParaRPr lang="en-IN" dirty="0"/>
          </a:p>
        </p:txBody>
      </p:sp>
      <p:sp>
        <p:nvSpPr>
          <p:cNvPr id="2" name="Content Placeholder 1"/>
          <p:cNvSpPr>
            <a:spLocks noGrp="1"/>
          </p:cNvSpPr>
          <p:nvPr>
            <p:ph sz="quarter" idx="1"/>
          </p:nvPr>
        </p:nvSpPr>
        <p:spPr/>
        <p:txBody>
          <a:bodyPr/>
          <a:lstStyle/>
          <a:p>
            <a:pPr lvl="2"/>
            <a:r>
              <a:rPr lang="en-IN" sz="3200" dirty="0" smtClean="0"/>
              <a:t>CALL </a:t>
            </a:r>
            <a:r>
              <a:rPr lang="en-IN" sz="3200" dirty="0" err="1" smtClean="0"/>
              <a:t>GeM</a:t>
            </a:r>
            <a:r>
              <a:rPr lang="en-IN" sz="3200" dirty="0" smtClean="0"/>
              <a:t> SUPPORT DESK</a:t>
            </a:r>
          </a:p>
          <a:p>
            <a:pPr>
              <a:buNone/>
            </a:pPr>
            <a:endParaRPr lang="en-IN" dirty="0" smtClean="0"/>
          </a:p>
          <a:p>
            <a:pPr>
              <a:buNone/>
            </a:pPr>
            <a:r>
              <a:rPr lang="en-IN" dirty="0" smtClean="0"/>
              <a:t>	1-800-419-3436 </a:t>
            </a:r>
          </a:p>
          <a:p>
            <a:pPr>
              <a:buNone/>
            </a:pPr>
            <a:r>
              <a:rPr lang="en-IN" dirty="0" smtClean="0"/>
              <a:t>			OR 		 1-800-102-3436</a:t>
            </a:r>
          </a:p>
          <a:p>
            <a:endParaRPr lang="en-IN" dirty="0" smtClean="0"/>
          </a:p>
          <a:p>
            <a:pPr>
              <a:buNone/>
            </a:pPr>
            <a:r>
              <a:rPr lang="en-IN" dirty="0" smtClean="0"/>
              <a:t/>
            </a:r>
            <a:br>
              <a:rPr lang="en-IN" dirty="0" smtClean="0"/>
            </a:br>
            <a:endParaRPr lang="en-IN"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3154362"/>
          </a:xfrm>
        </p:spPr>
        <p:txBody>
          <a:bodyPr>
            <a:normAutofit fontScale="90000"/>
          </a:bodyPr>
          <a:lstStyle/>
          <a:p>
            <a:pPr algn="ctr" eaLnBrk="1" fontAlgn="auto" hangingPunct="1">
              <a:spcAft>
                <a:spcPts val="0"/>
              </a:spcAft>
              <a:defRPr/>
            </a:pPr>
            <a:r>
              <a:rPr lang="en-IN" sz="12000" dirty="0">
                <a:solidFill>
                  <a:srgbClr val="002060"/>
                </a:solidFill>
                <a:latin typeface="Times New Roman" pitchFamily="18" charset="0"/>
                <a:cs typeface="Times New Roman" pitchFamily="18" charset="0"/>
              </a:rPr>
              <a:t/>
            </a:r>
            <a:br>
              <a:rPr lang="en-IN" sz="12000" dirty="0">
                <a:solidFill>
                  <a:srgbClr val="002060"/>
                </a:solidFill>
                <a:latin typeface="Times New Roman" pitchFamily="18" charset="0"/>
                <a:cs typeface="Times New Roman" pitchFamily="18" charset="0"/>
              </a:rPr>
            </a:br>
            <a:r>
              <a:rPr lang="en-IN" sz="12000" dirty="0">
                <a:solidFill>
                  <a:srgbClr val="002060"/>
                </a:solidFill>
                <a:latin typeface="Times New Roman" pitchFamily="18" charset="0"/>
                <a:cs typeface="Times New Roman" pitchFamily="18" charset="0"/>
              </a:rPr>
              <a:t/>
            </a:r>
            <a:br>
              <a:rPr lang="en-IN" sz="12000" dirty="0">
                <a:solidFill>
                  <a:srgbClr val="002060"/>
                </a:solidFill>
                <a:latin typeface="Times New Roman" pitchFamily="18" charset="0"/>
                <a:cs typeface="Times New Roman" pitchFamily="18" charset="0"/>
              </a:rPr>
            </a:br>
            <a:r>
              <a:rPr lang="en-IN" sz="12000" dirty="0">
                <a:solidFill>
                  <a:srgbClr val="002060"/>
                </a:solidFill>
                <a:latin typeface="Times New Roman" pitchFamily="18" charset="0"/>
                <a:cs typeface="Times New Roman" pitchFamily="18" charset="0"/>
              </a:rPr>
              <a:t/>
            </a:r>
            <a:br>
              <a:rPr lang="en-IN" sz="12000" dirty="0">
                <a:solidFill>
                  <a:srgbClr val="002060"/>
                </a:solidFill>
                <a:latin typeface="Times New Roman" pitchFamily="18" charset="0"/>
                <a:cs typeface="Times New Roman" pitchFamily="18" charset="0"/>
              </a:rPr>
            </a:br>
            <a:r>
              <a:rPr lang="en-IN" sz="12000" dirty="0">
                <a:solidFill>
                  <a:srgbClr val="002060"/>
                </a:solidFill>
                <a:latin typeface="Times New Roman" pitchFamily="18" charset="0"/>
                <a:cs typeface="Times New Roman" pitchFamily="18" charset="0"/>
              </a:rPr>
              <a:t/>
            </a:r>
            <a:br>
              <a:rPr lang="en-IN" sz="12000" dirty="0">
                <a:solidFill>
                  <a:srgbClr val="002060"/>
                </a:solidFill>
                <a:latin typeface="Times New Roman" pitchFamily="18" charset="0"/>
                <a:cs typeface="Times New Roman" pitchFamily="18" charset="0"/>
              </a:rPr>
            </a:br>
            <a:r>
              <a:rPr lang="en-IN" sz="12000" dirty="0">
                <a:solidFill>
                  <a:srgbClr val="002060"/>
                </a:solidFill>
                <a:latin typeface="Times New Roman" pitchFamily="18" charset="0"/>
                <a:cs typeface="Times New Roman" pitchFamily="18" charset="0"/>
              </a:rPr>
              <a:t/>
            </a:r>
            <a:br>
              <a:rPr lang="en-IN" sz="12000" dirty="0">
                <a:solidFill>
                  <a:srgbClr val="002060"/>
                </a:solidFill>
                <a:latin typeface="Times New Roman" pitchFamily="18" charset="0"/>
                <a:cs typeface="Times New Roman" pitchFamily="18" charset="0"/>
              </a:rPr>
            </a:br>
            <a:r>
              <a:rPr lang="en-IN" sz="12000" dirty="0">
                <a:solidFill>
                  <a:srgbClr val="002060"/>
                </a:solidFill>
                <a:latin typeface="Times New Roman" pitchFamily="18" charset="0"/>
                <a:cs typeface="Times New Roman" pitchFamily="18" charset="0"/>
              </a:rPr>
              <a:t/>
            </a:r>
            <a:br>
              <a:rPr lang="en-IN" sz="12000" dirty="0">
                <a:solidFill>
                  <a:srgbClr val="002060"/>
                </a:solidFill>
                <a:latin typeface="Times New Roman" pitchFamily="18" charset="0"/>
                <a:cs typeface="Times New Roman" pitchFamily="18" charset="0"/>
              </a:rPr>
            </a:br>
            <a:r>
              <a:rPr lang="en-IN" sz="12000" dirty="0">
                <a:solidFill>
                  <a:srgbClr val="002060"/>
                </a:solidFill>
                <a:latin typeface="Times New Roman" pitchFamily="18" charset="0"/>
                <a:cs typeface="Times New Roman" pitchFamily="18" charset="0"/>
              </a:rPr>
              <a:t/>
            </a:r>
            <a:br>
              <a:rPr lang="en-IN" sz="12000" dirty="0">
                <a:solidFill>
                  <a:srgbClr val="002060"/>
                </a:solidFill>
                <a:latin typeface="Times New Roman" pitchFamily="18" charset="0"/>
                <a:cs typeface="Times New Roman" pitchFamily="18" charset="0"/>
              </a:rPr>
            </a:br>
            <a:r>
              <a:rPr lang="en-IN" sz="12000" dirty="0">
                <a:solidFill>
                  <a:srgbClr val="002060"/>
                </a:solidFill>
                <a:latin typeface="Times New Roman" pitchFamily="18" charset="0"/>
                <a:cs typeface="Times New Roman" pitchFamily="18" charset="0"/>
              </a:rPr>
              <a:t/>
            </a:r>
            <a:br>
              <a:rPr lang="en-IN" sz="12000" dirty="0">
                <a:solidFill>
                  <a:srgbClr val="002060"/>
                </a:solidFill>
                <a:latin typeface="Times New Roman" pitchFamily="18" charset="0"/>
                <a:cs typeface="Times New Roman" pitchFamily="18" charset="0"/>
              </a:rPr>
            </a:br>
            <a:r>
              <a:rPr lang="en-IN" sz="12000" dirty="0">
                <a:solidFill>
                  <a:srgbClr val="002060"/>
                </a:solidFill>
                <a:latin typeface="Times New Roman" pitchFamily="18" charset="0"/>
                <a:cs typeface="Times New Roman" pitchFamily="18" charset="0"/>
              </a:rPr>
              <a:t/>
            </a:r>
            <a:br>
              <a:rPr lang="en-IN" sz="12000" dirty="0">
                <a:solidFill>
                  <a:srgbClr val="002060"/>
                </a:solidFill>
                <a:latin typeface="Times New Roman" pitchFamily="18" charset="0"/>
                <a:cs typeface="Times New Roman" pitchFamily="18" charset="0"/>
              </a:rPr>
            </a:br>
            <a:r>
              <a:rPr lang="en-IN" sz="12000" dirty="0">
                <a:solidFill>
                  <a:srgbClr val="002060"/>
                </a:solidFill>
                <a:latin typeface="Times New Roman" pitchFamily="18" charset="0"/>
                <a:cs typeface="Times New Roman" pitchFamily="18" charset="0"/>
              </a:rPr>
              <a:t/>
            </a:r>
            <a:br>
              <a:rPr lang="en-IN" sz="12000" dirty="0">
                <a:solidFill>
                  <a:srgbClr val="002060"/>
                </a:solidFill>
                <a:latin typeface="Times New Roman" pitchFamily="18" charset="0"/>
                <a:cs typeface="Times New Roman" pitchFamily="18" charset="0"/>
              </a:rPr>
            </a:br>
            <a:r>
              <a:rPr lang="en-IN" sz="12000" dirty="0">
                <a:solidFill>
                  <a:srgbClr val="002060"/>
                </a:solidFill>
                <a:latin typeface="Times New Roman" pitchFamily="18" charset="0"/>
                <a:cs typeface="Times New Roman" pitchFamily="18" charset="0"/>
              </a:rPr>
              <a:t>Thank You </a:t>
            </a:r>
            <a:endParaRPr lang="en-IN" sz="12000" dirty="0">
              <a:solidFill>
                <a:srgbClr val="FF0000"/>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3999" cy="4419600"/>
          </a:xfrm>
          <a:prstGeom prst="rect">
            <a:avLst/>
          </a:prstGeom>
        </p:spPr>
      </p:pic>
      <p:sp>
        <p:nvSpPr>
          <p:cNvPr id="4" name="TextBox 3"/>
          <p:cNvSpPr txBox="1"/>
          <p:nvPr/>
        </p:nvSpPr>
        <p:spPr>
          <a:xfrm>
            <a:off x="0" y="5029200"/>
            <a:ext cx="9144000" cy="1754326"/>
          </a:xfrm>
          <a:prstGeom prst="rect">
            <a:avLst/>
          </a:prstGeom>
          <a:noFill/>
        </p:spPr>
        <p:txBody>
          <a:bodyPr wrap="square" rtlCol="0">
            <a:spAutoFit/>
          </a:bodyPr>
          <a:lstStyle/>
          <a:p>
            <a:r>
              <a:rPr lang="en-IN" sz="3600" dirty="0" smtClean="0">
                <a:solidFill>
                  <a:schemeClr val="bg2">
                    <a:lumMod val="10000"/>
                  </a:schemeClr>
                </a:solidFill>
                <a:effectLst>
                  <a:outerShdw blurRad="38100" dist="38100" dir="2700000" algn="tl">
                    <a:srgbClr val="000000">
                      <a:alpha val="43137"/>
                    </a:srgbClr>
                  </a:outerShdw>
                </a:effectLst>
                <a:latin typeface="Algerian" pitchFamily="82" charset="0"/>
              </a:rPr>
              <a:t>		        </a:t>
            </a:r>
            <a:r>
              <a:rPr lang="en-IN" sz="3600" dirty="0" err="1" smtClean="0">
                <a:solidFill>
                  <a:schemeClr val="bg2">
                    <a:lumMod val="10000"/>
                  </a:schemeClr>
                </a:solidFill>
                <a:effectLst>
                  <a:outerShdw blurRad="38100" dist="38100" dir="2700000" algn="tl">
                    <a:srgbClr val="000000">
                      <a:alpha val="43137"/>
                    </a:srgbClr>
                  </a:outerShdw>
                </a:effectLst>
                <a:latin typeface="Algerian" pitchFamily="82" charset="0"/>
              </a:rPr>
              <a:t>SAURABH</a:t>
            </a:r>
            <a:r>
              <a:rPr lang="en-IN" sz="3600" dirty="0" smtClean="0">
                <a:solidFill>
                  <a:schemeClr val="bg2">
                    <a:lumMod val="10000"/>
                  </a:schemeClr>
                </a:solidFill>
                <a:effectLst>
                  <a:outerShdw blurRad="38100" dist="38100" dir="2700000" algn="tl">
                    <a:srgbClr val="000000">
                      <a:alpha val="43137"/>
                    </a:srgbClr>
                  </a:outerShdw>
                </a:effectLst>
                <a:latin typeface="Algerian" pitchFamily="82" charset="0"/>
              </a:rPr>
              <a:t>  </a:t>
            </a:r>
            <a:r>
              <a:rPr lang="en-IN" sz="3600" dirty="0" err="1" smtClean="0">
                <a:solidFill>
                  <a:schemeClr val="bg2">
                    <a:lumMod val="10000"/>
                  </a:schemeClr>
                </a:solidFill>
                <a:effectLst>
                  <a:outerShdw blurRad="38100" dist="38100" dir="2700000" algn="tl">
                    <a:srgbClr val="000000">
                      <a:alpha val="43137"/>
                    </a:srgbClr>
                  </a:outerShdw>
                </a:effectLst>
                <a:latin typeface="Algerian" pitchFamily="82" charset="0"/>
              </a:rPr>
              <a:t>JAITLY</a:t>
            </a:r>
            <a:r>
              <a:rPr lang="en-IN" sz="3600" dirty="0" smtClean="0">
                <a:solidFill>
                  <a:schemeClr val="bg2">
                    <a:lumMod val="10000"/>
                  </a:schemeClr>
                </a:solidFill>
                <a:effectLst>
                  <a:outerShdw blurRad="38100" dist="38100" dir="2700000" algn="tl">
                    <a:srgbClr val="000000">
                      <a:alpha val="43137"/>
                    </a:srgbClr>
                  </a:outerShdw>
                </a:effectLst>
                <a:latin typeface="Algerian" pitchFamily="82" charset="0"/>
              </a:rPr>
              <a:t>,</a:t>
            </a:r>
          </a:p>
          <a:p>
            <a:r>
              <a:rPr lang="en-IN" sz="3600" dirty="0" smtClean="0">
                <a:solidFill>
                  <a:schemeClr val="bg2">
                    <a:lumMod val="10000"/>
                  </a:schemeClr>
                </a:solidFill>
                <a:effectLst>
                  <a:outerShdw blurRad="38100" dist="38100" dir="2700000" algn="tl">
                    <a:srgbClr val="000000">
                      <a:alpha val="43137"/>
                    </a:srgbClr>
                  </a:outerShdw>
                </a:effectLst>
                <a:latin typeface="Algerian" pitchFamily="82" charset="0"/>
              </a:rPr>
              <a:t>            PRINCIPAL , KV No. 1, BHOPAL</a:t>
            </a:r>
          </a:p>
          <a:p>
            <a:r>
              <a:rPr lang="en-IN" sz="3600" dirty="0" smtClean="0">
                <a:solidFill>
                  <a:schemeClr val="bg2">
                    <a:lumMod val="10000"/>
                  </a:schemeClr>
                </a:solidFill>
                <a:effectLst>
                  <a:outerShdw blurRad="38100" dist="38100" dir="2700000" algn="tl">
                    <a:srgbClr val="000000">
                      <a:alpha val="43137"/>
                    </a:srgbClr>
                  </a:outerShdw>
                </a:effectLst>
                <a:latin typeface="Algerian" pitchFamily="82" charset="0"/>
              </a:rPr>
              <a:t>		             7838799161</a:t>
            </a:r>
            <a:endParaRPr lang="en-IN" sz="3600" dirty="0">
              <a:solidFill>
                <a:schemeClr val="bg2">
                  <a:lumMod val="10000"/>
                </a:schemeClr>
              </a:solidFill>
              <a:effectLst>
                <a:outerShdw blurRad="38100" dist="38100" dir="2700000" algn="tl">
                  <a:srgbClr val="000000">
                    <a:alpha val="43137"/>
                  </a:srgbClr>
                </a:outerShdw>
              </a:effectLst>
              <a:latin typeface="Algerian" pitchFamily="82" charset="0"/>
            </a:endParaRPr>
          </a:p>
        </p:txBody>
      </p:sp>
      <p:sp>
        <p:nvSpPr>
          <p:cNvPr id="5" name="TextBox 4"/>
          <p:cNvSpPr txBox="1"/>
          <p:nvPr/>
        </p:nvSpPr>
        <p:spPr>
          <a:xfrm>
            <a:off x="0" y="3810000"/>
            <a:ext cx="9144000" cy="1200329"/>
          </a:xfrm>
          <a:prstGeom prst="rect">
            <a:avLst/>
          </a:prstGeom>
          <a:noFill/>
        </p:spPr>
        <p:txBody>
          <a:bodyPr wrap="square" rtlCol="0">
            <a:spAutoFit/>
          </a:bodyPr>
          <a:lstStyle/>
          <a:p>
            <a:pPr algn="ctr"/>
            <a:r>
              <a:rPr lang="en-IN" sz="2400" b="1" dirty="0" smtClean="0">
                <a:solidFill>
                  <a:srgbClr val="FF0000"/>
                </a:solidFill>
              </a:rPr>
              <a:t>Special </a:t>
            </a:r>
            <a:r>
              <a:rPr lang="en-IN" sz="2400" b="1" dirty="0" err="1" smtClean="0">
                <a:solidFill>
                  <a:srgbClr val="FF0000"/>
                </a:solidFill>
              </a:rPr>
              <a:t>thanx</a:t>
            </a:r>
            <a:r>
              <a:rPr lang="en-IN" sz="2400" b="1" dirty="0" smtClean="0">
                <a:solidFill>
                  <a:srgbClr val="FF0000"/>
                </a:solidFill>
              </a:rPr>
              <a:t> to </a:t>
            </a:r>
            <a:r>
              <a:rPr lang="en-IN" sz="2400" b="1" dirty="0" err="1" smtClean="0">
                <a:solidFill>
                  <a:srgbClr val="FF0000"/>
                </a:solidFill>
              </a:rPr>
              <a:t>Hon’ble</a:t>
            </a:r>
            <a:r>
              <a:rPr lang="en-IN" sz="2400" b="1" dirty="0" smtClean="0">
                <a:solidFill>
                  <a:srgbClr val="FF0000"/>
                </a:solidFill>
              </a:rPr>
              <a:t>  Deputy commissioner </a:t>
            </a:r>
            <a:r>
              <a:rPr lang="en-IN" sz="2400" b="1" dirty="0" err="1" smtClean="0">
                <a:solidFill>
                  <a:srgbClr val="FF0000"/>
                </a:solidFill>
              </a:rPr>
              <a:t>Shri</a:t>
            </a:r>
            <a:r>
              <a:rPr lang="en-IN" sz="2400" b="1" dirty="0" smtClean="0">
                <a:solidFill>
                  <a:srgbClr val="FF0000"/>
                </a:solidFill>
              </a:rPr>
              <a:t> Sunil </a:t>
            </a:r>
            <a:r>
              <a:rPr lang="en-IN" sz="2400" b="1" dirty="0" err="1" smtClean="0">
                <a:solidFill>
                  <a:srgbClr val="FF0000"/>
                </a:solidFill>
              </a:rPr>
              <a:t>Shrivastava</a:t>
            </a:r>
            <a:r>
              <a:rPr lang="en-IN" sz="2400" b="1" dirty="0" smtClean="0">
                <a:solidFill>
                  <a:srgbClr val="FF0000"/>
                </a:solidFill>
              </a:rPr>
              <a:t> and Assistant Commissioner </a:t>
            </a:r>
            <a:r>
              <a:rPr lang="en-IN" sz="2400" b="1" dirty="0" err="1" smtClean="0">
                <a:solidFill>
                  <a:srgbClr val="FF0000"/>
                </a:solidFill>
              </a:rPr>
              <a:t>Smt</a:t>
            </a:r>
            <a:r>
              <a:rPr lang="en-IN" sz="2400" b="1" dirty="0" smtClean="0">
                <a:solidFill>
                  <a:srgbClr val="FF0000"/>
                </a:solidFill>
              </a:rPr>
              <a:t> </a:t>
            </a:r>
            <a:r>
              <a:rPr lang="en-IN" sz="2400" b="1" dirty="0" err="1" smtClean="0">
                <a:solidFill>
                  <a:srgbClr val="FF0000"/>
                </a:solidFill>
              </a:rPr>
              <a:t>Shardha</a:t>
            </a:r>
            <a:r>
              <a:rPr lang="en-IN" sz="2400" b="1" dirty="0" smtClean="0">
                <a:solidFill>
                  <a:srgbClr val="FF0000"/>
                </a:solidFill>
              </a:rPr>
              <a:t> </a:t>
            </a:r>
            <a:r>
              <a:rPr lang="en-IN" sz="2400" b="1" dirty="0" err="1" smtClean="0">
                <a:solidFill>
                  <a:srgbClr val="FF0000"/>
                </a:solidFill>
              </a:rPr>
              <a:t>Jha</a:t>
            </a:r>
            <a:r>
              <a:rPr lang="en-IN" sz="2400" b="1" dirty="0" smtClean="0">
                <a:solidFill>
                  <a:srgbClr val="FF0000"/>
                </a:solidFill>
              </a:rPr>
              <a:t> for this opportunity.</a:t>
            </a:r>
            <a:endParaRPr lang="en-IN" sz="2400" b="1" dirty="0">
              <a:solidFill>
                <a:srgbClr val="FF0000"/>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381000" y="1447800"/>
            <a:ext cx="8458200" cy="5181600"/>
          </a:xfrm>
        </p:spPr>
        <p:txBody>
          <a:bodyPr/>
          <a:lstStyle/>
          <a:p>
            <a:pPr marL="342900" lvl="1" indent="-342900" algn="just" eaLnBrk="1" hangingPunct="1">
              <a:buFont typeface="Arial" charset="0"/>
              <a:buChar char="•"/>
            </a:pPr>
            <a:r>
              <a:rPr lang="en-IN" altLang="en-US" sz="2800" b="1" dirty="0" smtClean="0">
                <a:latin typeface="Times New Roman" pitchFamily="18" charset="0"/>
                <a:cs typeface="Times New Roman" pitchFamily="18" charset="0"/>
              </a:rPr>
              <a:t>Terms of Delivery - Free Delivery at Consignee Site (check for installation charges)</a:t>
            </a:r>
          </a:p>
          <a:p>
            <a:pPr marL="342900" lvl="1" indent="-342900" algn="just" eaLnBrk="1" hangingPunct="1">
              <a:buFont typeface="Arial" charset="0"/>
              <a:buChar char="•"/>
            </a:pPr>
            <a:r>
              <a:rPr lang="en-IN" altLang="en-US" sz="2800" b="1" dirty="0" smtClean="0">
                <a:solidFill>
                  <a:srgbClr val="002060"/>
                </a:solidFill>
                <a:latin typeface="Times New Roman" pitchFamily="18" charset="0"/>
                <a:cs typeface="Times New Roman" pitchFamily="18" charset="0"/>
              </a:rPr>
              <a:t>Rates - inclusive of all duties and taxes </a:t>
            </a:r>
          </a:p>
          <a:p>
            <a:pPr marL="342900" lvl="1" indent="-342900" algn="just" eaLnBrk="1" hangingPunct="1">
              <a:buFont typeface="Arial" charset="0"/>
              <a:buChar char="•"/>
            </a:pPr>
            <a:r>
              <a:rPr lang="en-IN" altLang="en-US" sz="2800" b="1" dirty="0" smtClean="0">
                <a:latin typeface="Times New Roman" pitchFamily="18" charset="0"/>
                <a:cs typeface="Times New Roman" pitchFamily="18" charset="0"/>
              </a:rPr>
              <a:t>Currency - </a:t>
            </a:r>
            <a:r>
              <a:rPr lang="en-IN" altLang="en-US" sz="2800" b="1" dirty="0" err="1" smtClean="0">
                <a:latin typeface="Times New Roman" pitchFamily="18" charset="0"/>
                <a:cs typeface="Times New Roman" pitchFamily="18" charset="0"/>
              </a:rPr>
              <a:t>INR</a:t>
            </a:r>
            <a:r>
              <a:rPr lang="en-IN" altLang="en-US" sz="2800" b="1" dirty="0" smtClean="0">
                <a:latin typeface="Times New Roman" pitchFamily="18" charset="0"/>
                <a:cs typeface="Times New Roman" pitchFamily="18" charset="0"/>
              </a:rPr>
              <a:t> only </a:t>
            </a:r>
          </a:p>
          <a:p>
            <a:pPr marL="342900" lvl="1" indent="-342900" algn="just" eaLnBrk="1" hangingPunct="1">
              <a:buFont typeface="Arial" charset="0"/>
              <a:buChar char="•"/>
            </a:pPr>
            <a:r>
              <a:rPr lang="en-IN" altLang="en-US" sz="2800" b="1" dirty="0" smtClean="0">
                <a:solidFill>
                  <a:srgbClr val="002060"/>
                </a:solidFill>
                <a:latin typeface="Times New Roman" pitchFamily="18" charset="0"/>
                <a:cs typeface="Times New Roman" pitchFamily="18" charset="0"/>
              </a:rPr>
              <a:t>Gives an undertaking that the offered prices in the </a:t>
            </a:r>
            <a:r>
              <a:rPr lang="en-IN" altLang="en-US" sz="2800" b="1" dirty="0" err="1" smtClean="0">
                <a:solidFill>
                  <a:srgbClr val="002060"/>
                </a:solidFill>
                <a:latin typeface="Times New Roman" pitchFamily="18" charset="0"/>
                <a:cs typeface="Times New Roman" pitchFamily="18" charset="0"/>
              </a:rPr>
              <a:t>GeM</a:t>
            </a:r>
            <a:r>
              <a:rPr lang="en-IN" altLang="en-US" sz="2800" b="1" dirty="0" smtClean="0">
                <a:solidFill>
                  <a:srgbClr val="002060"/>
                </a:solidFill>
                <a:latin typeface="Times New Roman" pitchFamily="18" charset="0"/>
                <a:cs typeface="Times New Roman" pitchFamily="18" charset="0"/>
              </a:rPr>
              <a:t> shall in no case exceed Maximum Retail Price (</a:t>
            </a:r>
            <a:r>
              <a:rPr lang="en-IN" altLang="en-US" sz="2800" b="1" dirty="0" err="1" smtClean="0">
                <a:solidFill>
                  <a:srgbClr val="002060"/>
                </a:solidFill>
                <a:latin typeface="Times New Roman" pitchFamily="18" charset="0"/>
                <a:cs typeface="Times New Roman" pitchFamily="18" charset="0"/>
              </a:rPr>
              <a:t>MRP</a:t>
            </a:r>
            <a:r>
              <a:rPr lang="en-IN" altLang="en-US" sz="2800" b="1" dirty="0" smtClean="0">
                <a:solidFill>
                  <a:srgbClr val="002060"/>
                </a:solidFill>
                <a:latin typeface="Times New Roman" pitchFamily="18" charset="0"/>
                <a:cs typeface="Times New Roman" pitchFamily="18" charset="0"/>
              </a:rPr>
              <a:t>).</a:t>
            </a:r>
          </a:p>
          <a:p>
            <a:pPr marL="342900" lvl="1" indent="-342900" algn="just" eaLnBrk="1" hangingPunct="1">
              <a:buFont typeface="Arial" charset="0"/>
              <a:buChar char="•"/>
            </a:pPr>
            <a:r>
              <a:rPr lang="en-IN" altLang="en-US" sz="2800" b="1" dirty="0" smtClean="0">
                <a:latin typeface="Times New Roman" pitchFamily="18" charset="0"/>
                <a:cs typeface="Times New Roman" pitchFamily="18" charset="0"/>
              </a:rPr>
              <a:t>E-signed offer at the terms and conditions of </a:t>
            </a:r>
            <a:r>
              <a:rPr lang="en-IN" altLang="en-US" sz="2800" b="1" dirty="0" err="1" smtClean="0">
                <a:latin typeface="Times New Roman" pitchFamily="18" charset="0"/>
                <a:cs typeface="Times New Roman" pitchFamily="18" charset="0"/>
              </a:rPr>
              <a:t>GeM</a:t>
            </a:r>
            <a:endParaRPr lang="en-IN" altLang="en-US" sz="2800" b="1" dirty="0" smtClean="0">
              <a:latin typeface="Times New Roman" pitchFamily="18" charset="0"/>
              <a:cs typeface="Times New Roman" pitchFamily="18" charset="0"/>
            </a:endParaRPr>
          </a:p>
        </p:txBody>
      </p:sp>
      <p:sp>
        <p:nvSpPr>
          <p:cNvPr id="11266" name="Title 1"/>
          <p:cNvSpPr>
            <a:spLocks noGrp="1"/>
          </p:cNvSpPr>
          <p:nvPr>
            <p:ph type="title"/>
          </p:nvPr>
        </p:nvSpPr>
        <p:spPr>
          <a:xfrm>
            <a:off x="0" y="-76200"/>
            <a:ext cx="8991600" cy="1219200"/>
          </a:xfrm>
        </p:spPr>
        <p:txBody>
          <a:bodyPr>
            <a:normAutofit/>
          </a:bodyPr>
          <a:lstStyle/>
          <a:p>
            <a:pPr eaLnBrk="1" hangingPunct="1"/>
            <a:r>
              <a:rPr lang="en-IN" altLang="en-US" sz="4400" b="1" dirty="0" smtClean="0">
                <a:solidFill>
                  <a:srgbClr val="C00000"/>
                </a:solidFill>
                <a:latin typeface="Times New Roman" pitchFamily="18" charset="0"/>
                <a:cs typeface="Times New Roman" pitchFamily="18" charset="0"/>
              </a:rPr>
              <a:t>      Important Terms and Conditions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0" y="1112838"/>
            <a:ext cx="9144000" cy="5592762"/>
          </a:xfrm>
        </p:spPr>
        <p:txBody>
          <a:bodyPr>
            <a:normAutofit fontScale="85000" lnSpcReduction="10000"/>
          </a:bodyPr>
          <a:lstStyle/>
          <a:p>
            <a:pPr>
              <a:buFont typeface="Wingdings" pitchFamily="2" charset="2"/>
              <a:buChar char="ü"/>
            </a:pPr>
            <a:r>
              <a:rPr lang="en-IN" altLang="en-US" sz="4300" b="1" dirty="0" smtClean="0">
                <a:solidFill>
                  <a:srgbClr val="FFC000"/>
                </a:solidFill>
                <a:latin typeface="Times New Roman" pitchFamily="18" charset="0"/>
                <a:cs typeface="Times New Roman" pitchFamily="18" charset="0"/>
              </a:rPr>
              <a:t>Primary user</a:t>
            </a:r>
            <a:r>
              <a:rPr lang="en-IN" altLang="en-US" sz="3900" b="1" dirty="0" smtClean="0">
                <a:solidFill>
                  <a:srgbClr val="FFC000"/>
                </a:solidFill>
                <a:latin typeface="Times New Roman" pitchFamily="18" charset="0"/>
                <a:cs typeface="Times New Roman" pitchFamily="18" charset="0"/>
              </a:rPr>
              <a:t> </a:t>
            </a:r>
            <a:r>
              <a:rPr lang="en-IN" altLang="en-US" sz="3900" b="1" dirty="0" smtClean="0">
                <a:solidFill>
                  <a:srgbClr val="002060"/>
                </a:solidFill>
                <a:latin typeface="Times New Roman" pitchFamily="18" charset="0"/>
                <a:cs typeface="Times New Roman" pitchFamily="18" charset="0"/>
              </a:rPr>
              <a:t>(Principal)</a:t>
            </a:r>
          </a:p>
          <a:p>
            <a:pPr>
              <a:buNone/>
            </a:pPr>
            <a:r>
              <a:rPr lang="en-IN" altLang="en-US" sz="3900" b="1" dirty="0" smtClean="0">
                <a:solidFill>
                  <a:srgbClr val="002060"/>
                </a:solidFill>
                <a:latin typeface="Times New Roman" pitchFamily="18" charset="0"/>
                <a:cs typeface="Times New Roman" pitchFamily="18" charset="0"/>
              </a:rPr>
              <a:t>(can create/modify secondary user(s))(Cannot place order(s))</a:t>
            </a:r>
          </a:p>
          <a:p>
            <a:pPr>
              <a:buFont typeface="Wingdings" pitchFamily="2" charset="2"/>
              <a:buChar char="ü"/>
            </a:pPr>
            <a:r>
              <a:rPr lang="en-IN" altLang="en-US" sz="3900" b="1" dirty="0" smtClean="0">
                <a:solidFill>
                  <a:srgbClr val="FFC000"/>
                </a:solidFill>
                <a:latin typeface="Times New Roman" pitchFamily="18" charset="0"/>
                <a:cs typeface="Times New Roman" pitchFamily="18" charset="0"/>
              </a:rPr>
              <a:t>Buyer</a:t>
            </a:r>
            <a:r>
              <a:rPr lang="en-IN" altLang="en-US" sz="4300" b="1" dirty="0" smtClean="0">
                <a:solidFill>
                  <a:srgbClr val="002060"/>
                </a:solidFill>
                <a:latin typeface="Times New Roman" pitchFamily="18" charset="0"/>
                <a:cs typeface="Times New Roman" pitchFamily="18" charset="0"/>
              </a:rPr>
              <a:t> </a:t>
            </a:r>
            <a:r>
              <a:rPr lang="en-IN" altLang="en-US" sz="3000" b="1" dirty="0" smtClean="0">
                <a:solidFill>
                  <a:srgbClr val="002060"/>
                </a:solidFill>
                <a:latin typeface="Times New Roman" pitchFamily="18" charset="0"/>
                <a:cs typeface="Times New Roman" pitchFamily="18" charset="0"/>
              </a:rPr>
              <a:t>(to be decided by Principal (VP/ Sr. Teacher /</a:t>
            </a:r>
            <a:r>
              <a:rPr lang="en-IN" altLang="en-US" sz="3000" b="1" dirty="0" err="1" smtClean="0">
                <a:solidFill>
                  <a:srgbClr val="002060"/>
                </a:solidFill>
                <a:latin typeface="Times New Roman" pitchFamily="18" charset="0"/>
                <a:cs typeface="Times New Roman" pitchFamily="18" charset="0"/>
              </a:rPr>
              <a:t>ASO</a:t>
            </a:r>
            <a:r>
              <a:rPr lang="en-IN" altLang="en-US" sz="3000" b="1" dirty="0" smtClean="0">
                <a:solidFill>
                  <a:srgbClr val="002060"/>
                </a:solidFill>
                <a:latin typeface="Times New Roman" pitchFamily="18" charset="0"/>
                <a:cs typeface="Times New Roman" pitchFamily="18" charset="0"/>
              </a:rPr>
              <a:t> /</a:t>
            </a:r>
            <a:r>
              <a:rPr lang="en-IN" altLang="en-US" sz="3000" b="1" dirty="0" err="1" smtClean="0">
                <a:solidFill>
                  <a:srgbClr val="002060"/>
                </a:solidFill>
                <a:latin typeface="Times New Roman" pitchFamily="18" charset="0"/>
                <a:cs typeface="Times New Roman" pitchFamily="18" charset="0"/>
              </a:rPr>
              <a:t>SSA</a:t>
            </a:r>
            <a:r>
              <a:rPr lang="en-IN" altLang="en-US" sz="3000" b="1" dirty="0" smtClean="0">
                <a:solidFill>
                  <a:srgbClr val="002060"/>
                </a:solidFill>
                <a:latin typeface="Times New Roman" pitchFamily="18" charset="0"/>
                <a:cs typeface="Times New Roman" pitchFamily="18" charset="0"/>
              </a:rPr>
              <a:t> /</a:t>
            </a:r>
            <a:r>
              <a:rPr lang="en-IN" altLang="en-US" sz="3000" b="1" dirty="0" err="1" smtClean="0">
                <a:solidFill>
                  <a:srgbClr val="002060"/>
                </a:solidFill>
                <a:latin typeface="Times New Roman" pitchFamily="18" charset="0"/>
                <a:cs typeface="Times New Roman" pitchFamily="18" charset="0"/>
              </a:rPr>
              <a:t>JSA</a:t>
            </a:r>
            <a:r>
              <a:rPr lang="en-IN" altLang="en-US" sz="3000" b="1" dirty="0" smtClean="0">
                <a:solidFill>
                  <a:srgbClr val="002060"/>
                </a:solidFill>
                <a:latin typeface="Times New Roman" pitchFamily="18" charset="0"/>
                <a:cs typeface="Times New Roman" pitchFamily="18" charset="0"/>
              </a:rPr>
              <a:t> etc.)(Can place orders)</a:t>
            </a:r>
            <a:endParaRPr lang="en-IN" altLang="en-US" sz="3900" b="1" dirty="0" smtClean="0">
              <a:solidFill>
                <a:srgbClr val="002060"/>
              </a:solidFill>
              <a:latin typeface="Times New Roman" pitchFamily="18" charset="0"/>
              <a:cs typeface="Times New Roman" pitchFamily="18" charset="0"/>
            </a:endParaRPr>
          </a:p>
          <a:p>
            <a:pPr>
              <a:buFont typeface="Wingdings" pitchFamily="2" charset="2"/>
              <a:buChar char="ü"/>
            </a:pPr>
            <a:r>
              <a:rPr lang="en-IN" altLang="en-US" sz="3900" b="1" dirty="0" smtClean="0">
                <a:solidFill>
                  <a:srgbClr val="FFC000"/>
                </a:solidFill>
                <a:latin typeface="Times New Roman" pitchFamily="18" charset="0"/>
                <a:cs typeface="Times New Roman" pitchFamily="18" charset="0"/>
              </a:rPr>
              <a:t>Consignee</a:t>
            </a:r>
            <a:r>
              <a:rPr lang="en-IN" altLang="en-US" sz="3000" b="1" dirty="0" smtClean="0">
                <a:solidFill>
                  <a:srgbClr val="002060"/>
                </a:solidFill>
                <a:latin typeface="Times New Roman" pitchFamily="18" charset="0"/>
                <a:cs typeface="Times New Roman" pitchFamily="18" charset="0"/>
              </a:rPr>
              <a:t> </a:t>
            </a:r>
            <a:r>
              <a:rPr lang="en-IN" altLang="en-US" sz="2800" b="1" dirty="0" smtClean="0">
                <a:solidFill>
                  <a:srgbClr val="002060"/>
                </a:solidFill>
                <a:latin typeface="Times New Roman" pitchFamily="18" charset="0"/>
                <a:cs typeface="Times New Roman" pitchFamily="18" charset="0"/>
              </a:rPr>
              <a:t>(to be decided by Principal(VP/ Sr. Teacher /</a:t>
            </a:r>
            <a:r>
              <a:rPr lang="en-IN" altLang="en-US" sz="2800" b="1" dirty="0" err="1" smtClean="0">
                <a:solidFill>
                  <a:srgbClr val="002060"/>
                </a:solidFill>
                <a:latin typeface="Times New Roman" pitchFamily="18" charset="0"/>
                <a:cs typeface="Times New Roman" pitchFamily="18" charset="0"/>
              </a:rPr>
              <a:t>ASO</a:t>
            </a:r>
            <a:r>
              <a:rPr lang="en-IN" altLang="en-US" sz="2800" b="1" dirty="0" smtClean="0">
                <a:solidFill>
                  <a:srgbClr val="002060"/>
                </a:solidFill>
                <a:latin typeface="Times New Roman" pitchFamily="18" charset="0"/>
                <a:cs typeface="Times New Roman" pitchFamily="18" charset="0"/>
              </a:rPr>
              <a:t> /</a:t>
            </a:r>
            <a:r>
              <a:rPr lang="en-IN" altLang="en-US" sz="2800" b="1" dirty="0" err="1" smtClean="0">
                <a:solidFill>
                  <a:srgbClr val="002060"/>
                </a:solidFill>
                <a:latin typeface="Times New Roman" pitchFamily="18" charset="0"/>
                <a:cs typeface="Times New Roman" pitchFamily="18" charset="0"/>
              </a:rPr>
              <a:t>SSA</a:t>
            </a:r>
            <a:r>
              <a:rPr lang="en-IN" altLang="en-US" sz="2800" b="1" dirty="0" smtClean="0">
                <a:solidFill>
                  <a:srgbClr val="002060"/>
                </a:solidFill>
                <a:latin typeface="Times New Roman" pitchFamily="18" charset="0"/>
                <a:cs typeface="Times New Roman" pitchFamily="18" charset="0"/>
              </a:rPr>
              <a:t> /</a:t>
            </a:r>
            <a:r>
              <a:rPr lang="en-IN" altLang="en-US" sz="2800" b="1" dirty="0" err="1" smtClean="0">
                <a:solidFill>
                  <a:srgbClr val="002060"/>
                </a:solidFill>
                <a:latin typeface="Times New Roman" pitchFamily="18" charset="0"/>
                <a:cs typeface="Times New Roman" pitchFamily="18" charset="0"/>
              </a:rPr>
              <a:t>JSA</a:t>
            </a:r>
            <a:r>
              <a:rPr lang="en-IN" altLang="en-US" sz="2800" b="1" dirty="0" smtClean="0">
                <a:solidFill>
                  <a:srgbClr val="002060"/>
                </a:solidFill>
                <a:latin typeface="Times New Roman" pitchFamily="18" charset="0"/>
                <a:cs typeface="Times New Roman" pitchFamily="18" charset="0"/>
              </a:rPr>
              <a:t> etc.) </a:t>
            </a:r>
            <a:r>
              <a:rPr lang="en-IN" altLang="en-US" sz="3200" b="1" dirty="0" smtClean="0">
                <a:solidFill>
                  <a:srgbClr val="002060"/>
                </a:solidFill>
                <a:latin typeface="Times New Roman" pitchFamily="18" charset="0"/>
                <a:cs typeface="Times New Roman" pitchFamily="18" charset="0"/>
              </a:rPr>
              <a:t>(Cannot place order(s))</a:t>
            </a:r>
            <a:endParaRPr lang="en-IN" altLang="en-US" sz="3000" b="1" dirty="0" smtClean="0">
              <a:solidFill>
                <a:srgbClr val="002060"/>
              </a:solidFill>
              <a:latin typeface="Times New Roman" pitchFamily="18" charset="0"/>
              <a:cs typeface="Times New Roman" pitchFamily="18" charset="0"/>
            </a:endParaRPr>
          </a:p>
          <a:p>
            <a:pPr>
              <a:buNone/>
            </a:pPr>
            <a:r>
              <a:rPr lang="en-IN" alt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All above must have email id issued by </a:t>
            </a:r>
            <a:r>
              <a:rPr lang="en-IN" alt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KVS</a:t>
            </a:r>
            <a:r>
              <a:rPr lang="en-IN" alt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(i.e. *** @</a:t>
            </a:r>
            <a:r>
              <a:rPr lang="en-IN" alt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kvs.gov.in</a:t>
            </a:r>
            <a:r>
              <a:rPr lang="en-IN" alt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IN" alt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Aadhaar</a:t>
            </a:r>
            <a:r>
              <a:rPr lang="en-IN" alt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number and working mobile number linked with </a:t>
            </a:r>
            <a:r>
              <a:rPr lang="en-IN" alt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Aadhaar</a:t>
            </a:r>
            <a:r>
              <a:rPr lang="en-IN" alt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for </a:t>
            </a:r>
            <a:r>
              <a:rPr lang="en-IN" alt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OTP</a:t>
            </a:r>
            <a:r>
              <a:rPr lang="en-IN" alt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a:p>
            <a:pPr lvl="1">
              <a:buFont typeface="Wingdings" pitchFamily="2" charset="2"/>
              <a:buChar char="ü"/>
            </a:pPr>
            <a:r>
              <a:rPr lang="en-IN" altLang="en-US" sz="3200" b="1" dirty="0" smtClean="0">
                <a:solidFill>
                  <a:srgbClr val="002060"/>
                </a:solidFill>
                <a:latin typeface="Times New Roman" pitchFamily="18" charset="0"/>
                <a:cs typeface="Times New Roman" pitchFamily="18" charset="0"/>
              </a:rPr>
              <a:t>Seller</a:t>
            </a:r>
            <a:endParaRPr lang="en-IN" altLang="en-US" sz="3900" b="1" dirty="0" smtClean="0">
              <a:solidFill>
                <a:srgbClr val="002060"/>
              </a:solidFill>
              <a:latin typeface="Times New Roman" pitchFamily="18" charset="0"/>
              <a:cs typeface="Times New Roman" pitchFamily="18" charset="0"/>
            </a:endParaRPr>
          </a:p>
          <a:p>
            <a:pPr eaLnBrk="1" hangingPunct="1"/>
            <a:r>
              <a:rPr lang="en-IN" altLang="en-US" sz="2800" b="1" dirty="0" smtClean="0">
                <a:latin typeface="Times New Roman" pitchFamily="18" charset="0"/>
                <a:cs typeface="Times New Roman" pitchFamily="18" charset="0"/>
              </a:rPr>
              <a:t>Each has its predefined role and responsibilities</a:t>
            </a:r>
          </a:p>
        </p:txBody>
      </p:sp>
      <p:sp>
        <p:nvSpPr>
          <p:cNvPr id="10242" name="Title 1"/>
          <p:cNvSpPr>
            <a:spLocks noGrp="1"/>
          </p:cNvSpPr>
          <p:nvPr>
            <p:ph type="title"/>
          </p:nvPr>
        </p:nvSpPr>
        <p:spPr>
          <a:xfrm>
            <a:off x="457200" y="76200"/>
            <a:ext cx="8229600" cy="1143000"/>
          </a:xfrm>
        </p:spPr>
        <p:txBody>
          <a:bodyPr/>
          <a:lstStyle/>
          <a:p>
            <a:pPr algn="ctr"/>
            <a:r>
              <a:rPr lang="en-IN" altLang="en-US" sz="5400" b="1" dirty="0" smtClean="0">
                <a:solidFill>
                  <a:schemeClr val="accent4">
                    <a:lumMod val="75000"/>
                  </a:schemeClr>
                </a:solidFill>
                <a:latin typeface="Times New Roman" pitchFamily="18" charset="0"/>
                <a:cs typeface="Times New Roman" pitchFamily="18" charset="0"/>
              </a:rPr>
              <a:t>Parties in </a:t>
            </a:r>
            <a:r>
              <a:rPr lang="en-IN" altLang="en-US" sz="5400" b="1" dirty="0" err="1" smtClean="0">
                <a:solidFill>
                  <a:schemeClr val="accent4">
                    <a:lumMod val="75000"/>
                  </a:schemeClr>
                </a:solidFill>
                <a:latin typeface="Times New Roman" pitchFamily="18" charset="0"/>
                <a:cs typeface="Times New Roman" pitchFamily="18" charset="0"/>
              </a:rPr>
              <a:t>GeM</a:t>
            </a:r>
            <a:endParaRPr lang="en-IN" altLang="en-US" sz="5400" b="1" dirty="0" smtClean="0">
              <a:solidFill>
                <a:schemeClr val="accent4">
                  <a:lumMod val="75000"/>
                </a:schemeClr>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135"/>
          <p:cNvSpPr/>
          <p:nvPr/>
        </p:nvSpPr>
        <p:spPr>
          <a:xfrm>
            <a:off x="914400" y="3124200"/>
            <a:ext cx="3298337" cy="304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4217" tIns="42109" rIns="84217" bIns="42109" anchor="ctr"/>
          <a:lstStyle/>
          <a:p>
            <a:pPr algn="ctr">
              <a:defRPr/>
            </a:pPr>
            <a:r>
              <a:rPr lang="en-US" dirty="0"/>
              <a:t>            </a:t>
            </a:r>
          </a:p>
        </p:txBody>
      </p:sp>
      <p:sp>
        <p:nvSpPr>
          <p:cNvPr id="137" name="Rectangle 136"/>
          <p:cNvSpPr/>
          <p:nvPr/>
        </p:nvSpPr>
        <p:spPr>
          <a:xfrm>
            <a:off x="914400" y="5410200"/>
            <a:ext cx="3080972" cy="611807"/>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4217" tIns="42109" rIns="84217" bIns="42109" anchor="ctr"/>
          <a:lstStyle/>
          <a:p>
            <a:pPr algn="ctr">
              <a:defRPr/>
            </a:pPr>
            <a:r>
              <a:rPr lang="en-US" dirty="0"/>
              <a:t>                     </a:t>
            </a:r>
          </a:p>
        </p:txBody>
      </p:sp>
      <p:sp>
        <p:nvSpPr>
          <p:cNvPr id="138" name="Rectangle 137"/>
          <p:cNvSpPr/>
          <p:nvPr/>
        </p:nvSpPr>
        <p:spPr>
          <a:xfrm>
            <a:off x="910981" y="3505200"/>
            <a:ext cx="3074865" cy="1752600"/>
          </a:xfrm>
          <a:prstGeom prst="rect">
            <a:avLst/>
          </a:prstGeom>
          <a:solidFill>
            <a:srgbClr val="EB8F17"/>
          </a:solidFill>
          <a:ln>
            <a:noFill/>
          </a:ln>
        </p:spPr>
        <p:style>
          <a:lnRef idx="2">
            <a:schemeClr val="accent1">
              <a:shade val="50000"/>
            </a:schemeClr>
          </a:lnRef>
          <a:fillRef idx="1">
            <a:schemeClr val="accent1"/>
          </a:fillRef>
          <a:effectRef idx="0">
            <a:schemeClr val="accent1"/>
          </a:effectRef>
          <a:fontRef idx="minor">
            <a:schemeClr val="lt1"/>
          </a:fontRef>
        </p:style>
        <p:txBody>
          <a:bodyPr lIns="84217" tIns="42109" rIns="84217" bIns="42109" anchor="ctr"/>
          <a:lstStyle/>
          <a:p>
            <a:pPr algn="ctr">
              <a:defRPr/>
            </a:pPr>
            <a:r>
              <a:rPr lang="en-US" dirty="0"/>
              <a:t>                     </a:t>
            </a:r>
          </a:p>
        </p:txBody>
      </p:sp>
      <p:sp>
        <p:nvSpPr>
          <p:cNvPr id="139" name="Rectangle 138"/>
          <p:cNvSpPr/>
          <p:nvPr/>
        </p:nvSpPr>
        <p:spPr>
          <a:xfrm>
            <a:off x="5778500" y="3164124"/>
            <a:ext cx="2813538" cy="269771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4217" tIns="42109" rIns="84217" bIns="42109" anchor="ctr"/>
          <a:lstStyle/>
          <a:p>
            <a:pPr algn="ctr">
              <a:defRPr/>
            </a:pPr>
            <a:r>
              <a:rPr lang="en-US" dirty="0"/>
              <a:t>               </a:t>
            </a:r>
          </a:p>
        </p:txBody>
      </p:sp>
      <p:pic>
        <p:nvPicPr>
          <p:cNvPr id="140" name="Picture 6" descr="GEM-WORKFLOW_06.png"/>
          <p:cNvPicPr>
            <a:picLocks noChangeAspect="1"/>
          </p:cNvPicPr>
          <p:nvPr/>
        </p:nvPicPr>
        <p:blipFill>
          <a:blip r:embed="rId2"/>
          <a:srcRect/>
          <a:stretch>
            <a:fillRect/>
          </a:stretch>
        </p:blipFill>
        <p:spPr bwMode="auto">
          <a:xfrm>
            <a:off x="1295400" y="838200"/>
            <a:ext cx="3045987" cy="914400"/>
          </a:xfrm>
          <a:prstGeom prst="rect">
            <a:avLst/>
          </a:prstGeom>
          <a:noFill/>
          <a:ln w="9525">
            <a:noFill/>
            <a:miter lim="800000"/>
            <a:headEnd/>
            <a:tailEnd/>
          </a:ln>
        </p:spPr>
      </p:pic>
      <p:pic>
        <p:nvPicPr>
          <p:cNvPr id="141" name="Picture 7" descr="GEM-WORKFLOW_08.png"/>
          <p:cNvPicPr>
            <a:picLocks noChangeAspect="1"/>
          </p:cNvPicPr>
          <p:nvPr/>
        </p:nvPicPr>
        <p:blipFill>
          <a:blip r:embed="rId3"/>
          <a:srcRect/>
          <a:stretch>
            <a:fillRect/>
          </a:stretch>
        </p:blipFill>
        <p:spPr bwMode="auto">
          <a:xfrm>
            <a:off x="4267200" y="838200"/>
            <a:ext cx="4724400" cy="838200"/>
          </a:xfrm>
          <a:prstGeom prst="rect">
            <a:avLst/>
          </a:prstGeom>
          <a:noFill/>
          <a:ln w="9525">
            <a:noFill/>
            <a:miter lim="800000"/>
            <a:headEnd/>
            <a:tailEnd/>
          </a:ln>
        </p:spPr>
      </p:pic>
      <p:pic>
        <p:nvPicPr>
          <p:cNvPr id="142" name="Picture 8" descr="GEM-WORKFLOW_12.png"/>
          <p:cNvPicPr>
            <a:picLocks noChangeAspect="1"/>
          </p:cNvPicPr>
          <p:nvPr/>
        </p:nvPicPr>
        <p:blipFill>
          <a:blip r:embed="rId4"/>
          <a:srcRect/>
          <a:stretch>
            <a:fillRect/>
          </a:stretch>
        </p:blipFill>
        <p:spPr bwMode="auto">
          <a:xfrm>
            <a:off x="1034318" y="1638204"/>
            <a:ext cx="2171212" cy="650675"/>
          </a:xfrm>
          <a:prstGeom prst="rect">
            <a:avLst/>
          </a:prstGeom>
          <a:noFill/>
          <a:ln w="9525">
            <a:noFill/>
            <a:miter lim="800000"/>
            <a:headEnd/>
            <a:tailEnd/>
          </a:ln>
        </p:spPr>
      </p:pic>
      <p:pic>
        <p:nvPicPr>
          <p:cNvPr id="143" name="Picture 9" descr="GEM-WORKFLOW_15.png"/>
          <p:cNvPicPr>
            <a:picLocks noChangeAspect="1"/>
          </p:cNvPicPr>
          <p:nvPr/>
        </p:nvPicPr>
        <p:blipFill>
          <a:blip r:embed="rId5"/>
          <a:srcRect/>
          <a:stretch>
            <a:fillRect/>
          </a:stretch>
        </p:blipFill>
        <p:spPr bwMode="auto">
          <a:xfrm>
            <a:off x="3200400" y="1905000"/>
            <a:ext cx="2971800" cy="581577"/>
          </a:xfrm>
          <a:prstGeom prst="rect">
            <a:avLst/>
          </a:prstGeom>
          <a:noFill/>
          <a:ln w="9525">
            <a:noFill/>
            <a:miter lim="800000"/>
            <a:headEnd/>
            <a:tailEnd/>
          </a:ln>
        </p:spPr>
      </p:pic>
      <p:pic>
        <p:nvPicPr>
          <p:cNvPr id="144" name="Picture 10" descr="GEM-WORKFLOW_18.png"/>
          <p:cNvPicPr>
            <a:picLocks noChangeAspect="1"/>
          </p:cNvPicPr>
          <p:nvPr/>
        </p:nvPicPr>
        <p:blipFill>
          <a:blip r:embed="rId6"/>
          <a:srcRect/>
          <a:stretch>
            <a:fillRect/>
          </a:stretch>
        </p:blipFill>
        <p:spPr bwMode="auto">
          <a:xfrm>
            <a:off x="1519115" y="2248572"/>
            <a:ext cx="4904154" cy="879563"/>
          </a:xfrm>
          <a:prstGeom prst="rect">
            <a:avLst/>
          </a:prstGeom>
          <a:noFill/>
          <a:ln w="9525">
            <a:noFill/>
            <a:miter lim="800000"/>
            <a:headEnd/>
            <a:tailEnd/>
          </a:ln>
        </p:spPr>
      </p:pic>
      <p:pic>
        <p:nvPicPr>
          <p:cNvPr id="145" name="Picture 12" descr="GEM-WORKFLOW_21.jpg"/>
          <p:cNvPicPr>
            <a:picLocks noChangeAspect="1"/>
          </p:cNvPicPr>
          <p:nvPr/>
        </p:nvPicPr>
        <p:blipFill>
          <a:blip r:embed="rId7"/>
          <a:srcRect/>
          <a:stretch>
            <a:fillRect/>
          </a:stretch>
        </p:blipFill>
        <p:spPr bwMode="auto">
          <a:xfrm>
            <a:off x="4569558" y="3292244"/>
            <a:ext cx="4885" cy="54703"/>
          </a:xfrm>
          <a:prstGeom prst="rect">
            <a:avLst/>
          </a:prstGeom>
          <a:noFill/>
          <a:ln w="9525">
            <a:noFill/>
            <a:miter lim="800000"/>
            <a:headEnd/>
            <a:tailEnd/>
          </a:ln>
        </p:spPr>
      </p:pic>
      <p:pic>
        <p:nvPicPr>
          <p:cNvPr id="146" name="Picture 13" descr="GEM-WORKFLOW_24.png"/>
          <p:cNvPicPr>
            <a:picLocks noChangeAspect="1"/>
          </p:cNvPicPr>
          <p:nvPr/>
        </p:nvPicPr>
        <p:blipFill>
          <a:blip r:embed="rId8"/>
          <a:srcRect/>
          <a:stretch>
            <a:fillRect/>
          </a:stretch>
        </p:blipFill>
        <p:spPr bwMode="auto">
          <a:xfrm>
            <a:off x="1361587" y="3070554"/>
            <a:ext cx="3382596" cy="118043"/>
          </a:xfrm>
          <a:prstGeom prst="rect">
            <a:avLst/>
          </a:prstGeom>
          <a:noFill/>
          <a:ln w="9525">
            <a:noFill/>
            <a:miter lim="800000"/>
            <a:headEnd/>
            <a:tailEnd/>
          </a:ln>
        </p:spPr>
      </p:pic>
      <p:sp>
        <p:nvSpPr>
          <p:cNvPr id="147" name="Rectangle 146"/>
          <p:cNvSpPr/>
          <p:nvPr/>
        </p:nvSpPr>
        <p:spPr>
          <a:xfrm>
            <a:off x="1676400" y="914400"/>
            <a:ext cx="2286000" cy="331262"/>
          </a:xfrm>
          <a:prstGeom prst="rect">
            <a:avLst/>
          </a:prstGeom>
        </p:spPr>
        <p:txBody>
          <a:bodyPr wrap="square" lIns="84217" tIns="42109" rIns="84217" bIns="42109">
            <a:spAutoFit/>
          </a:bodyPr>
          <a:lstStyle/>
          <a:p>
            <a:pPr>
              <a:defRPr/>
            </a:pPr>
            <a:r>
              <a:rPr lang="en-US" sz="1600" b="1" dirty="0">
                <a:solidFill>
                  <a:schemeClr val="bg1"/>
                </a:solidFill>
                <a:latin typeface="+mj-lt"/>
              </a:rPr>
              <a:t>Primary </a:t>
            </a:r>
            <a:r>
              <a:rPr lang="en-US" sz="1600" b="1" dirty="0" smtClean="0">
                <a:solidFill>
                  <a:schemeClr val="bg1"/>
                </a:solidFill>
                <a:latin typeface="+mj-lt"/>
              </a:rPr>
              <a:t>User (Principal)</a:t>
            </a:r>
            <a:endParaRPr lang="en-US" sz="1600" b="1" dirty="0">
              <a:solidFill>
                <a:schemeClr val="bg1"/>
              </a:solidFill>
              <a:latin typeface="+mj-lt"/>
            </a:endParaRPr>
          </a:p>
        </p:txBody>
      </p:sp>
      <p:sp>
        <p:nvSpPr>
          <p:cNvPr id="148" name="Rectangle 147"/>
          <p:cNvSpPr/>
          <p:nvPr/>
        </p:nvSpPr>
        <p:spPr>
          <a:xfrm>
            <a:off x="4495800" y="914400"/>
            <a:ext cx="4263047" cy="546705"/>
          </a:xfrm>
          <a:prstGeom prst="rect">
            <a:avLst/>
          </a:prstGeom>
        </p:spPr>
        <p:txBody>
          <a:bodyPr wrap="square" lIns="84217" tIns="42109" rIns="84217" bIns="42109">
            <a:spAutoFit/>
          </a:bodyPr>
          <a:lstStyle/>
          <a:p>
            <a:pPr>
              <a:defRPr/>
            </a:pPr>
            <a:r>
              <a:rPr lang="en-US" sz="1600" b="1" dirty="0">
                <a:solidFill>
                  <a:schemeClr val="bg1"/>
                </a:solidFill>
                <a:latin typeface="+mj-lt"/>
              </a:rPr>
              <a:t>Secondary </a:t>
            </a:r>
            <a:r>
              <a:rPr lang="en-US" sz="1600" b="1" dirty="0" smtClean="0">
                <a:solidFill>
                  <a:schemeClr val="bg1"/>
                </a:solidFill>
                <a:latin typeface="+mj-lt"/>
              </a:rPr>
              <a:t>User ( persons with @</a:t>
            </a:r>
            <a:r>
              <a:rPr lang="en-US" sz="1600" b="1" dirty="0" err="1" smtClean="0">
                <a:solidFill>
                  <a:schemeClr val="bg1"/>
                </a:solidFill>
                <a:latin typeface="+mj-lt"/>
              </a:rPr>
              <a:t>gov</a:t>
            </a:r>
            <a:r>
              <a:rPr lang="en-US" sz="1600" b="1" dirty="0" smtClean="0">
                <a:solidFill>
                  <a:schemeClr val="bg1"/>
                </a:solidFill>
                <a:latin typeface="+mj-lt"/>
              </a:rPr>
              <a:t> email id  </a:t>
            </a:r>
            <a:r>
              <a:rPr lang="en-US" sz="1400" b="1" dirty="0" smtClean="0">
                <a:solidFill>
                  <a:schemeClr val="bg1"/>
                </a:solidFill>
                <a:latin typeface="+mj-lt"/>
              </a:rPr>
              <a:t>                  (VP/Sr. </a:t>
            </a:r>
            <a:r>
              <a:rPr lang="en-US" sz="1400" b="1" dirty="0" err="1" smtClean="0">
                <a:solidFill>
                  <a:schemeClr val="bg1"/>
                </a:solidFill>
                <a:latin typeface="+mj-lt"/>
              </a:rPr>
              <a:t>Tchr</a:t>
            </a:r>
            <a:r>
              <a:rPr lang="en-US" sz="1400" b="1" dirty="0" smtClean="0">
                <a:solidFill>
                  <a:schemeClr val="bg1"/>
                </a:solidFill>
                <a:latin typeface="+mj-lt"/>
              </a:rPr>
              <a:t>/</a:t>
            </a:r>
            <a:r>
              <a:rPr lang="en-US" sz="1400" b="1" dirty="0" err="1" smtClean="0">
                <a:solidFill>
                  <a:schemeClr val="bg1"/>
                </a:solidFill>
                <a:latin typeface="+mj-lt"/>
              </a:rPr>
              <a:t>ASO</a:t>
            </a:r>
            <a:r>
              <a:rPr lang="en-US" sz="1400" b="1" dirty="0" smtClean="0">
                <a:solidFill>
                  <a:schemeClr val="bg1"/>
                </a:solidFill>
                <a:latin typeface="+mj-lt"/>
              </a:rPr>
              <a:t>/</a:t>
            </a:r>
            <a:r>
              <a:rPr lang="en-US" sz="1400" b="1" dirty="0" err="1" smtClean="0">
                <a:solidFill>
                  <a:schemeClr val="bg1"/>
                </a:solidFill>
                <a:latin typeface="+mj-lt"/>
              </a:rPr>
              <a:t>SSA</a:t>
            </a:r>
            <a:r>
              <a:rPr lang="en-US" sz="1400" b="1" dirty="0" smtClean="0">
                <a:solidFill>
                  <a:schemeClr val="bg1"/>
                </a:solidFill>
                <a:latin typeface="+mj-lt"/>
              </a:rPr>
              <a:t>/</a:t>
            </a:r>
            <a:r>
              <a:rPr lang="en-US" sz="1400" b="1" dirty="0" err="1" smtClean="0">
                <a:solidFill>
                  <a:schemeClr val="bg1"/>
                </a:solidFill>
                <a:latin typeface="+mj-lt"/>
              </a:rPr>
              <a:t>JSA</a:t>
            </a:r>
            <a:r>
              <a:rPr lang="en-US" sz="1400" b="1" dirty="0" smtClean="0">
                <a:solidFill>
                  <a:schemeClr val="bg1"/>
                </a:solidFill>
                <a:latin typeface="+mj-lt"/>
              </a:rPr>
              <a:t>)</a:t>
            </a:r>
            <a:endParaRPr lang="en-US" sz="1400" b="1" dirty="0">
              <a:solidFill>
                <a:schemeClr val="bg1"/>
              </a:solidFill>
              <a:latin typeface="+mj-lt"/>
            </a:endParaRPr>
          </a:p>
        </p:txBody>
      </p:sp>
      <p:sp>
        <p:nvSpPr>
          <p:cNvPr id="149" name="Rectangle 148"/>
          <p:cNvSpPr/>
          <p:nvPr/>
        </p:nvSpPr>
        <p:spPr>
          <a:xfrm>
            <a:off x="1143000" y="1662677"/>
            <a:ext cx="1961173" cy="269706"/>
          </a:xfrm>
          <a:prstGeom prst="rect">
            <a:avLst/>
          </a:prstGeom>
        </p:spPr>
        <p:txBody>
          <a:bodyPr wrap="square" lIns="84217" tIns="42109" rIns="84217" bIns="42109">
            <a:spAutoFit/>
          </a:bodyPr>
          <a:lstStyle/>
          <a:p>
            <a:pPr>
              <a:defRPr/>
            </a:pPr>
            <a:r>
              <a:rPr lang="en-US" sz="1200" b="1" dirty="0">
                <a:solidFill>
                  <a:schemeClr val="bg1"/>
                </a:solidFill>
                <a:latin typeface="+mj-lt"/>
              </a:rPr>
              <a:t>Organization  Registration</a:t>
            </a:r>
          </a:p>
        </p:txBody>
      </p:sp>
      <p:sp>
        <p:nvSpPr>
          <p:cNvPr id="150" name="Rectangle 149"/>
          <p:cNvSpPr/>
          <p:nvPr/>
        </p:nvSpPr>
        <p:spPr>
          <a:xfrm>
            <a:off x="3276600" y="1905000"/>
            <a:ext cx="2603743" cy="269706"/>
          </a:xfrm>
          <a:prstGeom prst="rect">
            <a:avLst/>
          </a:prstGeom>
        </p:spPr>
        <p:txBody>
          <a:bodyPr wrap="square" lIns="84217" tIns="42109" rIns="84217" bIns="42109">
            <a:spAutoFit/>
          </a:bodyPr>
          <a:lstStyle/>
          <a:p>
            <a:pPr>
              <a:defRPr/>
            </a:pPr>
            <a:r>
              <a:rPr lang="en-US" sz="1200" b="1" dirty="0">
                <a:solidFill>
                  <a:schemeClr val="bg1"/>
                </a:solidFill>
                <a:latin typeface="+mj-lt"/>
              </a:rPr>
              <a:t>Secondary User Registration</a:t>
            </a:r>
          </a:p>
        </p:txBody>
      </p:sp>
      <p:sp>
        <p:nvSpPr>
          <p:cNvPr id="151" name="Rectangle 150"/>
          <p:cNvSpPr/>
          <p:nvPr/>
        </p:nvSpPr>
        <p:spPr>
          <a:xfrm>
            <a:off x="1676400" y="2310473"/>
            <a:ext cx="2362200" cy="423595"/>
          </a:xfrm>
          <a:prstGeom prst="rect">
            <a:avLst/>
          </a:prstGeom>
        </p:spPr>
        <p:txBody>
          <a:bodyPr wrap="square" lIns="84217" tIns="42109" rIns="84217" bIns="42109">
            <a:spAutoFit/>
          </a:bodyPr>
          <a:lstStyle/>
          <a:p>
            <a:pPr algn="ctr">
              <a:defRPr/>
            </a:pPr>
            <a:r>
              <a:rPr lang="en-US" sz="1100" b="1" dirty="0">
                <a:solidFill>
                  <a:schemeClr val="bg1"/>
                </a:solidFill>
                <a:latin typeface="+mj-lt"/>
              </a:rPr>
              <a:t>Fill the required fields to register the</a:t>
            </a:r>
          </a:p>
          <a:p>
            <a:pPr algn="ctr">
              <a:defRPr/>
            </a:pPr>
            <a:r>
              <a:rPr lang="en-US" sz="1100" b="1" dirty="0">
                <a:solidFill>
                  <a:schemeClr val="bg1"/>
                </a:solidFill>
                <a:latin typeface="+mj-lt"/>
              </a:rPr>
              <a:t>organization with GeM.</a:t>
            </a:r>
          </a:p>
        </p:txBody>
      </p:sp>
      <p:sp>
        <p:nvSpPr>
          <p:cNvPr id="152" name="Rectangle 151"/>
          <p:cNvSpPr/>
          <p:nvPr/>
        </p:nvSpPr>
        <p:spPr>
          <a:xfrm>
            <a:off x="4832106" y="2350780"/>
            <a:ext cx="1556971" cy="423595"/>
          </a:xfrm>
          <a:prstGeom prst="rect">
            <a:avLst/>
          </a:prstGeom>
        </p:spPr>
        <p:txBody>
          <a:bodyPr lIns="84217" tIns="42109" rIns="84217" bIns="42109">
            <a:spAutoFit/>
          </a:bodyPr>
          <a:lstStyle/>
          <a:p>
            <a:pPr>
              <a:defRPr/>
            </a:pPr>
            <a:r>
              <a:rPr lang="en-US" sz="1100" b="1" dirty="0">
                <a:solidFill>
                  <a:schemeClr val="bg1"/>
                </a:solidFill>
                <a:latin typeface="+mj-lt"/>
              </a:rPr>
              <a:t>• Buyer    • Consignee  </a:t>
            </a:r>
          </a:p>
          <a:p>
            <a:pPr>
              <a:defRPr/>
            </a:pPr>
            <a:r>
              <a:rPr lang="en-US" sz="1100" b="1" dirty="0">
                <a:solidFill>
                  <a:schemeClr val="bg1"/>
                </a:solidFill>
                <a:latin typeface="+mj-lt"/>
              </a:rPr>
              <a:t>• DDO      • PAO</a:t>
            </a:r>
          </a:p>
        </p:txBody>
      </p:sp>
      <p:sp>
        <p:nvSpPr>
          <p:cNvPr id="153" name="Rectangle 28"/>
          <p:cNvSpPr>
            <a:spLocks noChangeArrowheads="1"/>
          </p:cNvSpPr>
          <p:nvPr/>
        </p:nvSpPr>
        <p:spPr bwMode="auto">
          <a:xfrm>
            <a:off x="914401" y="3505200"/>
            <a:ext cx="3048000" cy="1731645"/>
          </a:xfrm>
          <a:prstGeom prst="rect">
            <a:avLst/>
          </a:prstGeom>
          <a:noFill/>
          <a:ln w="9525">
            <a:noFill/>
            <a:miter lim="800000"/>
            <a:headEnd/>
            <a:tailEnd/>
          </a:ln>
        </p:spPr>
        <p:txBody>
          <a:bodyPr wrap="square" lIns="84217" tIns="42109" rIns="84217" bIns="42109">
            <a:spAutoFit/>
          </a:bodyPr>
          <a:lstStyle/>
          <a:p>
            <a:endParaRPr lang="en-US" sz="1100" dirty="0" smtClean="0">
              <a:solidFill>
                <a:schemeClr val="bg1"/>
              </a:solidFill>
            </a:endParaRPr>
          </a:p>
          <a:p>
            <a:r>
              <a:rPr lang="en-US" sz="1400" dirty="0" smtClean="0">
                <a:solidFill>
                  <a:schemeClr val="bg1"/>
                </a:solidFill>
              </a:rPr>
              <a:t>• </a:t>
            </a:r>
            <a:r>
              <a:rPr lang="en-US" sz="1400" dirty="0">
                <a:solidFill>
                  <a:schemeClr val="bg1"/>
                </a:solidFill>
              </a:rPr>
              <a:t>Select Product</a:t>
            </a:r>
          </a:p>
          <a:p>
            <a:r>
              <a:rPr lang="en-US" sz="1400" dirty="0">
                <a:solidFill>
                  <a:schemeClr val="bg1"/>
                </a:solidFill>
              </a:rPr>
              <a:t>• Select mode of Procurement (DP/L1/Bidding/RA)</a:t>
            </a:r>
          </a:p>
          <a:p>
            <a:r>
              <a:rPr lang="en-US" sz="1400" dirty="0">
                <a:solidFill>
                  <a:schemeClr val="bg1"/>
                </a:solidFill>
              </a:rPr>
              <a:t>• Upload scanned Financial Approval – </a:t>
            </a:r>
            <a:endParaRPr lang="en-US" sz="1400" dirty="0" smtClean="0">
              <a:solidFill>
                <a:schemeClr val="bg1"/>
              </a:solidFill>
            </a:endParaRPr>
          </a:p>
          <a:p>
            <a:r>
              <a:rPr lang="en-US" sz="1400" dirty="0" smtClean="0">
                <a:solidFill>
                  <a:schemeClr val="bg1"/>
                </a:solidFill>
              </a:rPr>
              <a:t>    (Supply Order) </a:t>
            </a:r>
          </a:p>
          <a:p>
            <a:r>
              <a:rPr lang="en-US" sz="1200" dirty="0" smtClean="0">
                <a:solidFill>
                  <a:srgbClr val="FFFF00"/>
                </a:solidFill>
              </a:rPr>
              <a:t>• e-VERIFICATION  (through </a:t>
            </a:r>
            <a:r>
              <a:rPr lang="en-US" sz="1200" dirty="0" err="1" smtClean="0">
                <a:solidFill>
                  <a:srgbClr val="FFFF00"/>
                </a:solidFill>
              </a:rPr>
              <a:t>OTP</a:t>
            </a:r>
            <a:r>
              <a:rPr lang="en-US" sz="1200" dirty="0" smtClean="0">
                <a:solidFill>
                  <a:srgbClr val="FFFF00"/>
                </a:solidFill>
              </a:rPr>
              <a:t>)</a:t>
            </a:r>
            <a:endParaRPr lang="en-US" sz="1200" dirty="0">
              <a:solidFill>
                <a:schemeClr val="bg1"/>
              </a:solidFill>
            </a:endParaRPr>
          </a:p>
        </p:txBody>
      </p:sp>
      <p:sp>
        <p:nvSpPr>
          <p:cNvPr id="154" name="Rectangle 31"/>
          <p:cNvSpPr>
            <a:spLocks noChangeArrowheads="1"/>
          </p:cNvSpPr>
          <p:nvPr/>
        </p:nvSpPr>
        <p:spPr bwMode="auto">
          <a:xfrm>
            <a:off x="6702914" y="4905975"/>
            <a:ext cx="1514999" cy="485150"/>
          </a:xfrm>
          <a:prstGeom prst="rect">
            <a:avLst/>
          </a:prstGeom>
          <a:noFill/>
          <a:ln w="9525">
            <a:noFill/>
            <a:miter lim="800000"/>
            <a:headEnd/>
            <a:tailEnd/>
          </a:ln>
        </p:spPr>
        <p:txBody>
          <a:bodyPr wrap="none" lIns="84217" tIns="42109" rIns="84217" bIns="42109">
            <a:spAutoFit/>
          </a:bodyPr>
          <a:lstStyle/>
          <a:p>
            <a:r>
              <a:rPr lang="en-US" sz="1300" dirty="0" err="1">
                <a:solidFill>
                  <a:srgbClr val="CC0000"/>
                </a:solidFill>
              </a:rPr>
              <a:t>CRAC</a:t>
            </a:r>
            <a:r>
              <a:rPr lang="en-US" sz="1300" dirty="0">
                <a:solidFill>
                  <a:srgbClr val="CC0000"/>
                </a:solidFill>
              </a:rPr>
              <a:t> </a:t>
            </a:r>
            <a:r>
              <a:rPr lang="en-US" sz="1300" dirty="0" smtClean="0">
                <a:solidFill>
                  <a:srgbClr val="CC0000"/>
                </a:solidFill>
              </a:rPr>
              <a:t>Generation</a:t>
            </a:r>
          </a:p>
          <a:p>
            <a:r>
              <a:rPr lang="en-US" sz="1300" dirty="0" smtClean="0">
                <a:solidFill>
                  <a:srgbClr val="CC0000"/>
                </a:solidFill>
              </a:rPr>
              <a:t>(through </a:t>
            </a:r>
            <a:r>
              <a:rPr lang="en-US" sz="1300" dirty="0" err="1" smtClean="0">
                <a:solidFill>
                  <a:srgbClr val="CC0000"/>
                </a:solidFill>
              </a:rPr>
              <a:t>OTP</a:t>
            </a:r>
            <a:r>
              <a:rPr lang="en-US" sz="1300" dirty="0" smtClean="0">
                <a:solidFill>
                  <a:srgbClr val="CC0000"/>
                </a:solidFill>
              </a:rPr>
              <a:t>)</a:t>
            </a:r>
            <a:endParaRPr lang="en-US" sz="1300" dirty="0">
              <a:solidFill>
                <a:srgbClr val="CC0000"/>
              </a:solidFill>
            </a:endParaRPr>
          </a:p>
        </p:txBody>
      </p:sp>
      <p:sp>
        <p:nvSpPr>
          <p:cNvPr id="156" name="Rectangle 34"/>
          <p:cNvSpPr>
            <a:spLocks noChangeArrowheads="1"/>
          </p:cNvSpPr>
          <p:nvPr/>
        </p:nvSpPr>
        <p:spPr bwMode="auto">
          <a:xfrm>
            <a:off x="4173904" y="3359902"/>
            <a:ext cx="1345080" cy="392817"/>
          </a:xfrm>
          <a:prstGeom prst="rect">
            <a:avLst/>
          </a:prstGeom>
          <a:noFill/>
          <a:ln w="9525">
            <a:noFill/>
            <a:miter lim="800000"/>
            <a:headEnd/>
            <a:tailEnd/>
          </a:ln>
        </p:spPr>
        <p:txBody>
          <a:bodyPr wrap="none" lIns="84217" tIns="42109" rIns="84217" bIns="42109">
            <a:spAutoFit/>
          </a:bodyPr>
          <a:lstStyle/>
          <a:p>
            <a:pPr algn="ctr"/>
            <a:r>
              <a:rPr lang="en-US" sz="1000" b="1" dirty="0"/>
              <a:t>Seller Confirmation </a:t>
            </a:r>
          </a:p>
          <a:p>
            <a:pPr algn="ctr"/>
            <a:r>
              <a:rPr lang="en-US" sz="1000" b="1" dirty="0"/>
              <a:t>and Delivery of Goods</a:t>
            </a:r>
          </a:p>
        </p:txBody>
      </p:sp>
      <p:sp>
        <p:nvSpPr>
          <p:cNvPr id="157" name="Rectangle 156"/>
          <p:cNvSpPr/>
          <p:nvPr/>
        </p:nvSpPr>
        <p:spPr>
          <a:xfrm>
            <a:off x="5871307" y="3541284"/>
            <a:ext cx="2604722" cy="4491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4217" tIns="42109" rIns="84217" bIns="42109" anchor="ctr"/>
          <a:lstStyle/>
          <a:p>
            <a:pPr algn="ctr">
              <a:defRPr/>
            </a:pPr>
            <a:r>
              <a:rPr lang="en-US" dirty="0"/>
              <a:t>              </a:t>
            </a:r>
          </a:p>
        </p:txBody>
      </p:sp>
      <p:sp>
        <p:nvSpPr>
          <p:cNvPr id="158" name="Rectangle 35"/>
          <p:cNvSpPr>
            <a:spLocks noChangeArrowheads="1"/>
          </p:cNvSpPr>
          <p:nvPr/>
        </p:nvSpPr>
        <p:spPr bwMode="auto">
          <a:xfrm>
            <a:off x="4158030" y="3856546"/>
            <a:ext cx="1422644" cy="546705"/>
          </a:xfrm>
          <a:prstGeom prst="rect">
            <a:avLst/>
          </a:prstGeom>
          <a:noFill/>
          <a:ln w="9525">
            <a:noFill/>
            <a:miter lim="800000"/>
            <a:headEnd/>
            <a:tailEnd/>
          </a:ln>
        </p:spPr>
        <p:txBody>
          <a:bodyPr lIns="84217" tIns="42109" rIns="84217" bIns="42109">
            <a:spAutoFit/>
          </a:bodyPr>
          <a:lstStyle/>
          <a:p>
            <a:pPr algn="ctr"/>
            <a:r>
              <a:rPr lang="en-US" sz="1000" b="1" dirty="0">
                <a:solidFill>
                  <a:srgbClr val="FF0000"/>
                </a:solidFill>
              </a:rPr>
              <a:t>Default Delivery Period</a:t>
            </a:r>
          </a:p>
          <a:p>
            <a:pPr algn="ctr"/>
            <a:r>
              <a:rPr lang="en-US" sz="1000" b="1" dirty="0">
                <a:solidFill>
                  <a:srgbClr val="FF0000"/>
                </a:solidFill>
              </a:rPr>
              <a:t>Within </a:t>
            </a:r>
            <a:r>
              <a:rPr lang="en-US" sz="1000" b="1" dirty="0" smtClean="0">
                <a:solidFill>
                  <a:srgbClr val="FF0000"/>
                </a:solidFill>
              </a:rPr>
              <a:t>10/15 </a:t>
            </a:r>
            <a:r>
              <a:rPr lang="en-US" sz="1000" b="1" dirty="0">
                <a:solidFill>
                  <a:srgbClr val="FF0000"/>
                </a:solidFill>
              </a:rPr>
              <a:t>days</a:t>
            </a:r>
          </a:p>
        </p:txBody>
      </p:sp>
      <p:sp>
        <p:nvSpPr>
          <p:cNvPr id="159" name="Rectangle 36"/>
          <p:cNvSpPr>
            <a:spLocks noChangeArrowheads="1"/>
          </p:cNvSpPr>
          <p:nvPr/>
        </p:nvSpPr>
        <p:spPr bwMode="auto">
          <a:xfrm>
            <a:off x="2670664" y="5448685"/>
            <a:ext cx="955550" cy="238929"/>
          </a:xfrm>
          <a:prstGeom prst="rect">
            <a:avLst/>
          </a:prstGeom>
          <a:noFill/>
          <a:ln w="9525">
            <a:noFill/>
            <a:miter lim="800000"/>
            <a:headEnd/>
            <a:tailEnd/>
          </a:ln>
        </p:spPr>
        <p:txBody>
          <a:bodyPr wrap="none" lIns="84217" tIns="42109" rIns="84217" bIns="42109">
            <a:spAutoFit/>
          </a:bodyPr>
          <a:lstStyle/>
          <a:p>
            <a:r>
              <a:rPr lang="en-US" sz="1000" dirty="0"/>
              <a:t>Within 10 Days</a:t>
            </a:r>
          </a:p>
        </p:txBody>
      </p:sp>
      <p:sp>
        <p:nvSpPr>
          <p:cNvPr id="161" name="Rectangle 39"/>
          <p:cNvSpPr>
            <a:spLocks noChangeArrowheads="1"/>
          </p:cNvSpPr>
          <p:nvPr/>
        </p:nvSpPr>
        <p:spPr bwMode="auto">
          <a:xfrm>
            <a:off x="5942135" y="6069128"/>
            <a:ext cx="1318846" cy="423595"/>
          </a:xfrm>
          <a:prstGeom prst="rect">
            <a:avLst/>
          </a:prstGeom>
          <a:noFill/>
          <a:ln w="9525">
            <a:noFill/>
            <a:miter lim="800000"/>
            <a:headEnd/>
            <a:tailEnd/>
          </a:ln>
        </p:spPr>
        <p:txBody>
          <a:bodyPr lIns="84217" tIns="42109" rIns="84217" bIns="42109">
            <a:spAutoFit/>
          </a:bodyPr>
          <a:lstStyle/>
          <a:p>
            <a:pPr algn="ctr"/>
            <a:r>
              <a:rPr lang="en-US" sz="1100" dirty="0">
                <a:solidFill>
                  <a:schemeClr val="bg1"/>
                </a:solidFill>
              </a:rPr>
              <a:t>Seller Confirms and </a:t>
            </a:r>
          </a:p>
          <a:p>
            <a:pPr algn="ctr"/>
            <a:r>
              <a:rPr lang="en-US" sz="1100" dirty="0">
                <a:solidFill>
                  <a:schemeClr val="bg1"/>
                </a:solidFill>
              </a:rPr>
              <a:t>Order Closed.</a:t>
            </a:r>
          </a:p>
        </p:txBody>
      </p:sp>
      <p:pic>
        <p:nvPicPr>
          <p:cNvPr id="162" name="Picture 42" descr="GEM-WORKFLOW_25_05.png"/>
          <p:cNvPicPr>
            <a:picLocks noChangeAspect="1"/>
          </p:cNvPicPr>
          <p:nvPr/>
        </p:nvPicPr>
        <p:blipFill>
          <a:blip r:embed="rId9"/>
          <a:srcRect/>
          <a:stretch>
            <a:fillRect/>
          </a:stretch>
        </p:blipFill>
        <p:spPr bwMode="auto">
          <a:xfrm>
            <a:off x="4127501" y="3738503"/>
            <a:ext cx="1638788" cy="161229"/>
          </a:xfrm>
          <a:prstGeom prst="rect">
            <a:avLst/>
          </a:prstGeom>
          <a:noFill/>
          <a:ln w="9525">
            <a:noFill/>
            <a:miter lim="800000"/>
            <a:headEnd/>
            <a:tailEnd/>
          </a:ln>
        </p:spPr>
      </p:pic>
      <p:sp>
        <p:nvSpPr>
          <p:cNvPr id="163" name="Rectangle 162"/>
          <p:cNvSpPr/>
          <p:nvPr/>
        </p:nvSpPr>
        <p:spPr>
          <a:xfrm>
            <a:off x="5868866" y="3977468"/>
            <a:ext cx="2616933" cy="8993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4217" tIns="42109" rIns="84217" bIns="42109" anchor="ctr"/>
          <a:lstStyle/>
          <a:p>
            <a:pPr algn="ctr">
              <a:defRPr/>
            </a:pPr>
            <a:r>
              <a:rPr lang="en-US" dirty="0"/>
              <a:t>              </a:t>
            </a:r>
          </a:p>
        </p:txBody>
      </p:sp>
      <p:sp>
        <p:nvSpPr>
          <p:cNvPr id="164" name="Rectangle 52"/>
          <p:cNvSpPr>
            <a:spLocks noChangeArrowheads="1"/>
          </p:cNvSpPr>
          <p:nvPr/>
        </p:nvSpPr>
        <p:spPr bwMode="auto">
          <a:xfrm>
            <a:off x="5900615" y="3505200"/>
            <a:ext cx="2715846" cy="1100703"/>
          </a:xfrm>
          <a:prstGeom prst="rect">
            <a:avLst/>
          </a:prstGeom>
          <a:noFill/>
          <a:ln w="9525">
            <a:noFill/>
            <a:miter lim="800000"/>
            <a:headEnd/>
            <a:tailEnd/>
          </a:ln>
        </p:spPr>
        <p:txBody>
          <a:bodyPr wrap="square" lIns="84217" tIns="42109" rIns="84217" bIns="42109">
            <a:spAutoFit/>
          </a:bodyPr>
          <a:lstStyle/>
          <a:p>
            <a:r>
              <a:rPr lang="en-US" sz="1100" dirty="0">
                <a:solidFill>
                  <a:schemeClr val="bg1"/>
                </a:solidFill>
              </a:rPr>
              <a:t>• Receipt of Goods    </a:t>
            </a:r>
          </a:p>
          <a:p>
            <a:r>
              <a:rPr lang="en-US" sz="1100" dirty="0">
                <a:solidFill>
                  <a:schemeClr val="bg1"/>
                </a:solidFill>
              </a:rPr>
              <a:t>• PRC Generation    </a:t>
            </a:r>
          </a:p>
          <a:p>
            <a:endParaRPr lang="en-US" sz="1100" dirty="0">
              <a:solidFill>
                <a:schemeClr val="bg1"/>
              </a:solidFill>
            </a:endParaRPr>
          </a:p>
          <a:p>
            <a:r>
              <a:rPr lang="en-US" sz="1100" dirty="0">
                <a:solidFill>
                  <a:schemeClr val="bg1"/>
                </a:solidFill>
              </a:rPr>
              <a:t>• Inspection of Goods</a:t>
            </a:r>
          </a:p>
          <a:p>
            <a:r>
              <a:rPr lang="en-US" sz="1100" dirty="0">
                <a:solidFill>
                  <a:schemeClr val="bg1"/>
                </a:solidFill>
              </a:rPr>
              <a:t>• Right to Reject </a:t>
            </a:r>
            <a:r>
              <a:rPr lang="en-US" sz="1050" dirty="0">
                <a:solidFill>
                  <a:schemeClr val="bg1"/>
                </a:solidFill>
              </a:rPr>
              <a:t>Order </a:t>
            </a:r>
            <a:r>
              <a:rPr lang="en-US" sz="1100" dirty="0">
                <a:solidFill>
                  <a:schemeClr val="bg1"/>
                </a:solidFill>
              </a:rPr>
              <a:t>WITHIN 10 Days</a:t>
            </a:r>
          </a:p>
          <a:p>
            <a:endParaRPr lang="en-US" sz="1100" dirty="0">
              <a:solidFill>
                <a:schemeClr val="bg1"/>
              </a:solidFill>
            </a:endParaRPr>
          </a:p>
        </p:txBody>
      </p:sp>
      <p:pic>
        <p:nvPicPr>
          <p:cNvPr id="165" name="Picture 64" descr="down-arrow.png"/>
          <p:cNvPicPr>
            <a:picLocks noChangeAspect="1"/>
          </p:cNvPicPr>
          <p:nvPr/>
        </p:nvPicPr>
        <p:blipFill>
          <a:blip r:embed="rId10"/>
          <a:srcRect/>
          <a:stretch>
            <a:fillRect/>
          </a:stretch>
        </p:blipFill>
        <p:spPr bwMode="auto">
          <a:xfrm>
            <a:off x="7278077" y="4530254"/>
            <a:ext cx="119673" cy="431864"/>
          </a:xfrm>
          <a:prstGeom prst="rect">
            <a:avLst/>
          </a:prstGeom>
          <a:noFill/>
          <a:ln w="9525">
            <a:noFill/>
            <a:miter lim="800000"/>
            <a:headEnd/>
            <a:tailEnd/>
          </a:ln>
        </p:spPr>
      </p:pic>
      <p:cxnSp>
        <p:nvCxnSpPr>
          <p:cNvPr id="166" name="Straight Connector 165"/>
          <p:cNvCxnSpPr/>
          <p:nvPr/>
        </p:nvCxnSpPr>
        <p:spPr>
          <a:xfrm>
            <a:off x="5961673" y="3981786"/>
            <a:ext cx="1658327" cy="14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8" name="Rectangle 68"/>
          <p:cNvSpPr>
            <a:spLocks noChangeArrowheads="1"/>
          </p:cNvSpPr>
          <p:nvPr/>
        </p:nvSpPr>
        <p:spPr bwMode="auto">
          <a:xfrm>
            <a:off x="5794376" y="3148289"/>
            <a:ext cx="1751024" cy="362039"/>
          </a:xfrm>
          <a:prstGeom prst="rect">
            <a:avLst/>
          </a:prstGeom>
          <a:noFill/>
          <a:ln w="9525">
            <a:noFill/>
            <a:miter lim="800000"/>
            <a:headEnd/>
            <a:tailEnd/>
          </a:ln>
        </p:spPr>
        <p:txBody>
          <a:bodyPr wrap="none" lIns="84217" tIns="42109" rIns="84217" bIns="42109">
            <a:spAutoFit/>
          </a:bodyPr>
          <a:lstStyle/>
          <a:p>
            <a:r>
              <a:rPr lang="en-US" b="1" dirty="0">
                <a:solidFill>
                  <a:schemeClr val="bg1"/>
                </a:solidFill>
                <a:latin typeface="Copperplate Gothic Bold" pitchFamily="34" charset="0"/>
              </a:rPr>
              <a:t>CONSIGNEE</a:t>
            </a:r>
          </a:p>
        </p:txBody>
      </p:sp>
      <p:sp>
        <p:nvSpPr>
          <p:cNvPr id="169" name="Rectangle 69"/>
          <p:cNvSpPr>
            <a:spLocks noChangeArrowheads="1"/>
          </p:cNvSpPr>
          <p:nvPr/>
        </p:nvSpPr>
        <p:spPr bwMode="auto">
          <a:xfrm>
            <a:off x="976924" y="3214508"/>
            <a:ext cx="1072570" cy="362039"/>
          </a:xfrm>
          <a:prstGeom prst="rect">
            <a:avLst/>
          </a:prstGeom>
          <a:noFill/>
          <a:ln w="9525">
            <a:noFill/>
            <a:miter lim="800000"/>
            <a:headEnd/>
            <a:tailEnd/>
          </a:ln>
        </p:spPr>
        <p:txBody>
          <a:bodyPr wrap="none" lIns="84217" tIns="42109" rIns="84217" bIns="42109">
            <a:spAutoFit/>
          </a:bodyPr>
          <a:lstStyle/>
          <a:p>
            <a:r>
              <a:rPr lang="en-US" b="1" dirty="0">
                <a:solidFill>
                  <a:schemeClr val="bg1"/>
                </a:solidFill>
                <a:latin typeface="Copperplate Gothic Bold" pitchFamily="34" charset="0"/>
              </a:rPr>
              <a:t>BUYER</a:t>
            </a:r>
          </a:p>
        </p:txBody>
      </p:sp>
      <p:pic>
        <p:nvPicPr>
          <p:cNvPr id="170" name="Picture 72" descr="black.png"/>
          <p:cNvPicPr>
            <a:picLocks noChangeAspect="1"/>
          </p:cNvPicPr>
          <p:nvPr/>
        </p:nvPicPr>
        <p:blipFill>
          <a:blip r:embed="rId11" cstate="print"/>
          <a:srcRect/>
          <a:stretch>
            <a:fillRect/>
          </a:stretch>
        </p:blipFill>
        <p:spPr bwMode="auto">
          <a:xfrm>
            <a:off x="2609606" y="5432849"/>
            <a:ext cx="112346" cy="296547"/>
          </a:xfrm>
          <a:prstGeom prst="rect">
            <a:avLst/>
          </a:prstGeom>
          <a:noFill/>
          <a:ln w="9525">
            <a:noFill/>
            <a:miter lim="800000"/>
            <a:headEnd/>
            <a:tailEnd/>
          </a:ln>
        </p:spPr>
      </p:pic>
      <p:sp>
        <p:nvSpPr>
          <p:cNvPr id="171" name="Rectangle 73"/>
          <p:cNvSpPr>
            <a:spLocks noChangeArrowheads="1"/>
          </p:cNvSpPr>
          <p:nvPr/>
        </p:nvSpPr>
        <p:spPr bwMode="auto">
          <a:xfrm>
            <a:off x="990600" y="5638800"/>
            <a:ext cx="2969306" cy="331262"/>
          </a:xfrm>
          <a:prstGeom prst="rect">
            <a:avLst/>
          </a:prstGeom>
          <a:noFill/>
          <a:ln w="9525">
            <a:noFill/>
            <a:miter lim="800000"/>
            <a:headEnd/>
            <a:tailEnd/>
          </a:ln>
        </p:spPr>
        <p:txBody>
          <a:bodyPr wrap="square" lIns="84217" tIns="42109" rIns="84217" bIns="42109">
            <a:spAutoFit/>
          </a:bodyPr>
          <a:lstStyle/>
          <a:p>
            <a:r>
              <a:rPr lang="en-US" sz="1600" b="1" dirty="0" smtClean="0">
                <a:solidFill>
                  <a:schemeClr val="bg1"/>
                </a:solidFill>
                <a:latin typeface="Copperplate Gothic Bold" pitchFamily="34" charset="0"/>
              </a:rPr>
              <a:t>PAYMENT </a:t>
            </a:r>
            <a:r>
              <a:rPr lang="en-US" sz="1600" b="1" dirty="0">
                <a:solidFill>
                  <a:schemeClr val="bg1"/>
                </a:solidFill>
                <a:latin typeface="Copperplate Gothic Bold" pitchFamily="34" charset="0"/>
              </a:rPr>
              <a:t>AUTHORITY</a:t>
            </a:r>
          </a:p>
        </p:txBody>
      </p:sp>
      <p:sp>
        <p:nvSpPr>
          <p:cNvPr id="175" name="Rectangle 174"/>
          <p:cNvSpPr/>
          <p:nvPr/>
        </p:nvSpPr>
        <p:spPr>
          <a:xfrm>
            <a:off x="2057400" y="3505200"/>
            <a:ext cx="1934308"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4217" tIns="42109" rIns="84217" bIns="42109" anchor="ctr"/>
          <a:lstStyle/>
          <a:p>
            <a:pPr algn="ctr">
              <a:defRPr/>
            </a:pPr>
            <a:r>
              <a:rPr lang="en-US" dirty="0"/>
              <a:t>              </a:t>
            </a:r>
          </a:p>
        </p:txBody>
      </p:sp>
      <p:sp>
        <p:nvSpPr>
          <p:cNvPr id="176" name="Rectangle 58"/>
          <p:cNvSpPr>
            <a:spLocks noChangeArrowheads="1"/>
          </p:cNvSpPr>
          <p:nvPr/>
        </p:nvSpPr>
        <p:spPr bwMode="auto">
          <a:xfrm>
            <a:off x="2110154" y="3505201"/>
            <a:ext cx="1817077" cy="238929"/>
          </a:xfrm>
          <a:prstGeom prst="rect">
            <a:avLst/>
          </a:prstGeom>
          <a:noFill/>
          <a:ln w="9525">
            <a:noFill/>
            <a:miter lim="800000"/>
            <a:headEnd/>
            <a:tailEnd/>
          </a:ln>
        </p:spPr>
        <p:txBody>
          <a:bodyPr wrap="square" lIns="84217" tIns="42109" rIns="84217" bIns="42109">
            <a:spAutoFit/>
          </a:bodyPr>
          <a:lstStyle/>
          <a:p>
            <a:r>
              <a:rPr lang="en-US" sz="1000" b="1" dirty="0"/>
              <a:t>Price Holding – </a:t>
            </a:r>
            <a:r>
              <a:rPr lang="en-US" sz="1000" b="1" dirty="0" smtClean="0"/>
              <a:t>10 days</a:t>
            </a:r>
            <a:endParaRPr lang="en-US" sz="1000" b="1" dirty="0"/>
          </a:p>
        </p:txBody>
      </p:sp>
      <p:sp>
        <p:nvSpPr>
          <p:cNvPr id="179" name="Rectangle 53"/>
          <p:cNvSpPr>
            <a:spLocks noChangeArrowheads="1"/>
          </p:cNvSpPr>
          <p:nvPr/>
        </p:nvSpPr>
        <p:spPr bwMode="auto">
          <a:xfrm>
            <a:off x="4572000" y="2971800"/>
            <a:ext cx="533961" cy="392817"/>
          </a:xfrm>
          <a:prstGeom prst="rect">
            <a:avLst/>
          </a:prstGeom>
          <a:noFill/>
          <a:ln w="9525">
            <a:noFill/>
            <a:miter lim="800000"/>
            <a:headEnd/>
            <a:tailEnd/>
          </a:ln>
        </p:spPr>
        <p:txBody>
          <a:bodyPr wrap="none" lIns="84217" tIns="42109" rIns="84217" bIns="42109">
            <a:spAutoFit/>
          </a:bodyPr>
          <a:lstStyle/>
          <a:p>
            <a:pPr algn="ctr"/>
            <a:r>
              <a:rPr lang="en-US" sz="1000" b="1" dirty="0"/>
              <a:t>Within</a:t>
            </a:r>
          </a:p>
          <a:p>
            <a:pPr algn="ctr"/>
            <a:r>
              <a:rPr lang="en-US" sz="1000" b="1" dirty="0"/>
              <a:t>48 Hrs</a:t>
            </a:r>
          </a:p>
        </p:txBody>
      </p:sp>
      <p:pic>
        <p:nvPicPr>
          <p:cNvPr id="181" name="Picture 5" descr="GEM-WORKFLOW_03.jpg"/>
          <p:cNvPicPr>
            <a:picLocks noChangeAspect="1"/>
          </p:cNvPicPr>
          <p:nvPr/>
        </p:nvPicPr>
        <p:blipFill>
          <a:blip r:embed="rId12" cstate="print"/>
          <a:srcRect/>
          <a:stretch>
            <a:fillRect/>
          </a:stretch>
        </p:blipFill>
        <p:spPr bwMode="auto">
          <a:xfrm>
            <a:off x="2971800" y="152400"/>
            <a:ext cx="2770798" cy="710849"/>
          </a:xfrm>
          <a:prstGeom prst="rect">
            <a:avLst/>
          </a:prstGeom>
          <a:noFill/>
          <a:ln w="9525">
            <a:noFill/>
            <a:miter lim="800000"/>
            <a:headEnd/>
            <a:tailEnd/>
          </a:ln>
        </p:spPr>
      </p:pic>
      <p:sp>
        <p:nvSpPr>
          <p:cNvPr id="182" name="Rectangle 19"/>
          <p:cNvSpPr>
            <a:spLocks noChangeArrowheads="1"/>
          </p:cNvSpPr>
          <p:nvPr/>
        </p:nvSpPr>
        <p:spPr bwMode="auto">
          <a:xfrm>
            <a:off x="3505200" y="152400"/>
            <a:ext cx="1935983" cy="315873"/>
          </a:xfrm>
          <a:prstGeom prst="rect">
            <a:avLst/>
          </a:prstGeom>
          <a:noFill/>
          <a:ln w="9525">
            <a:noFill/>
            <a:miter lim="800000"/>
            <a:headEnd/>
            <a:tailEnd/>
          </a:ln>
        </p:spPr>
        <p:txBody>
          <a:bodyPr wrap="square" lIns="84217" tIns="42109" rIns="84217" bIns="42109">
            <a:spAutoFit/>
          </a:bodyPr>
          <a:lstStyle/>
          <a:p>
            <a:pPr>
              <a:defRPr/>
            </a:pPr>
            <a:r>
              <a:rPr lang="en-US" sz="1500" dirty="0" smtClean="0">
                <a:solidFill>
                  <a:schemeClr val="bg1"/>
                </a:solidFill>
                <a:latin typeface="+mj-lt"/>
              </a:rPr>
              <a:t>USERS  (FOR KV)</a:t>
            </a:r>
            <a:endParaRPr lang="en-US" sz="1500" dirty="0">
              <a:solidFill>
                <a:schemeClr val="bg1"/>
              </a:solidFill>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IN" dirty="0" smtClean="0">
                <a:solidFill>
                  <a:srgbClr val="FF0000"/>
                </a:solidFill>
              </a:rPr>
              <a:t>One time activities.....</a:t>
            </a:r>
            <a:endParaRPr lang="en-IN" dirty="0">
              <a:solidFill>
                <a:srgbClr val="FF0000"/>
              </a:solidFill>
            </a:endParaRPr>
          </a:p>
        </p:txBody>
      </p:sp>
      <p:sp>
        <p:nvSpPr>
          <p:cNvPr id="3" name="Content Placeholder 2"/>
          <p:cNvSpPr>
            <a:spLocks noGrp="1"/>
          </p:cNvSpPr>
          <p:nvPr>
            <p:ph idx="1"/>
          </p:nvPr>
        </p:nvSpPr>
        <p:spPr/>
        <p:txBody>
          <a:bodyPr>
            <a:normAutofit lnSpcReduction="10000"/>
          </a:bodyPr>
          <a:lstStyle/>
          <a:p>
            <a:pPr>
              <a:buNone/>
            </a:pPr>
            <a:r>
              <a:rPr lang="en-IN" sz="5400" dirty="0" smtClean="0">
                <a:solidFill>
                  <a:srgbClr val="FF0000"/>
                </a:solidFill>
              </a:rPr>
              <a:t>1.BUYER REGISTRATION</a:t>
            </a:r>
          </a:p>
          <a:p>
            <a:pPr>
              <a:buNone/>
            </a:pPr>
            <a:r>
              <a:rPr lang="en-IN" sz="4400" dirty="0" smtClean="0"/>
              <a:t>  Primary User(</a:t>
            </a:r>
            <a:r>
              <a:rPr lang="en-IN" sz="4400" dirty="0" err="1" smtClean="0"/>
              <a:t>HOD</a:t>
            </a:r>
            <a:r>
              <a:rPr lang="en-IN" sz="4400" dirty="0" smtClean="0"/>
              <a:t>)(Principal) will register on behalf of  </a:t>
            </a:r>
            <a:r>
              <a:rPr lang="en-IN" sz="4400" dirty="0" err="1" smtClean="0"/>
              <a:t>Vidyalaya</a:t>
            </a:r>
            <a:r>
              <a:rPr lang="en-IN" sz="4400" dirty="0" smtClean="0"/>
              <a:t> using her/his </a:t>
            </a:r>
            <a:r>
              <a:rPr lang="en-IN" sz="4400" dirty="0" err="1" smtClean="0"/>
              <a:t>Aadhaar</a:t>
            </a:r>
            <a:r>
              <a:rPr lang="en-IN" sz="4400" dirty="0" smtClean="0"/>
              <a:t> Number and </a:t>
            </a:r>
            <a:r>
              <a:rPr lang="en-IN" sz="4400" dirty="0" err="1" smtClean="0"/>
              <a:t>Aadhaar</a:t>
            </a:r>
            <a:r>
              <a:rPr lang="en-IN" sz="4400" dirty="0" smtClean="0"/>
              <a:t> linked mobile number</a:t>
            </a:r>
            <a:endParaRPr lang="en-IN" sz="4400"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8.xml><?xml version="1.0" encoding="utf-8"?>
<a:theme xmlns:a="http://schemas.openxmlformats.org/drawingml/2006/main" name="1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1230</TotalTime>
  <Words>1860</Words>
  <Application>Microsoft Office PowerPoint</Application>
  <PresentationFormat>On-screen Show (4:3)</PresentationFormat>
  <Paragraphs>180</Paragraphs>
  <Slides>57</Slides>
  <Notes>0</Notes>
  <HiddenSlides>0</HiddenSlides>
  <MMClips>0</MMClips>
  <ScaleCrop>false</ScaleCrop>
  <HeadingPairs>
    <vt:vector size="4" baseType="variant">
      <vt:variant>
        <vt:lpstr>Theme</vt:lpstr>
      </vt:variant>
      <vt:variant>
        <vt:i4>8</vt:i4>
      </vt:variant>
      <vt:variant>
        <vt:lpstr>Slide Titles</vt:lpstr>
      </vt:variant>
      <vt:variant>
        <vt:i4>57</vt:i4>
      </vt:variant>
    </vt:vector>
  </HeadingPairs>
  <TitlesOfParts>
    <vt:vector size="65" baseType="lpstr">
      <vt:lpstr>Paper</vt:lpstr>
      <vt:lpstr>Office Theme</vt:lpstr>
      <vt:lpstr>Flow</vt:lpstr>
      <vt:lpstr>Concourse</vt:lpstr>
      <vt:lpstr>1_Flow</vt:lpstr>
      <vt:lpstr>Oriel</vt:lpstr>
      <vt:lpstr>Aspect</vt:lpstr>
      <vt:lpstr>1_Aspect</vt:lpstr>
      <vt:lpstr>Slide 1</vt:lpstr>
      <vt:lpstr>GeM - Objective</vt:lpstr>
      <vt:lpstr>Mandated by GFR – Rule 149 of GFR 2017</vt:lpstr>
      <vt:lpstr>Financial Limit Continued...</vt:lpstr>
      <vt:lpstr>Financial Limit continued….</vt:lpstr>
      <vt:lpstr>      Important Terms and Conditions</vt:lpstr>
      <vt:lpstr>Parties in GeM</vt:lpstr>
      <vt:lpstr>Slide 8</vt:lpstr>
      <vt:lpstr>One time activities.....</vt:lpstr>
      <vt:lpstr>Slide 10</vt:lpstr>
      <vt:lpstr>Slide 11</vt:lpstr>
      <vt:lpstr>Slide 12</vt:lpstr>
      <vt:lpstr>4. FILLING ORGANIZATION DETAILS</vt:lpstr>
      <vt:lpstr>Slide 14</vt:lpstr>
      <vt:lpstr>Slide 15</vt:lpstr>
      <vt:lpstr>Slide 16</vt:lpstr>
      <vt:lpstr>Slide 17</vt:lpstr>
      <vt:lpstr>Slide 18</vt:lpstr>
      <vt:lpstr>7. VERIFY/AUTHORITY DETAILS </vt:lpstr>
      <vt:lpstr>Slide 20</vt:lpstr>
      <vt:lpstr>Slide 21</vt:lpstr>
      <vt:lpstr>8. DIVISION INFORMATION</vt:lpstr>
      <vt:lpstr>Slide 23</vt:lpstr>
      <vt:lpstr>Slide 24</vt:lpstr>
      <vt:lpstr>9. CREATION OF SECONDARY                  USERS Post creation of a division, primary user can add secondary users by clicking on Add secondary user  By Clicking on add user you would come to the page in which we have to create roles first  </vt:lpstr>
      <vt:lpstr>Slide 26</vt:lpstr>
      <vt:lpstr>10. Creating Roles</vt:lpstr>
      <vt:lpstr>Slide 28</vt:lpstr>
      <vt:lpstr>Slide 29</vt:lpstr>
      <vt:lpstr>Slide 30</vt:lpstr>
      <vt:lpstr>11. Invite Secondary User (Add user)</vt:lpstr>
      <vt:lpstr>           To BE DONE BY SECONDARY USER(S) 12. Secondary User Account Activation</vt:lpstr>
      <vt:lpstr> Secondary User Account Activation Form </vt:lpstr>
      <vt:lpstr>Your Account will be successfully created.</vt:lpstr>
      <vt:lpstr>Slide 35</vt:lpstr>
      <vt:lpstr>Kudos ......   Now you can start buying through GeM. (only buyer can place order(s))</vt:lpstr>
      <vt:lpstr>DIRECT PURCHASE (buyer’s login)</vt:lpstr>
      <vt:lpstr>Slide 38</vt:lpstr>
      <vt:lpstr>Slide 39</vt:lpstr>
      <vt:lpstr>Slide 40</vt:lpstr>
      <vt:lpstr>Slide 41</vt:lpstr>
      <vt:lpstr>Slide 42</vt:lpstr>
      <vt:lpstr>Slide 43</vt:lpstr>
      <vt:lpstr>Slide 44</vt:lpstr>
      <vt:lpstr>Through Comparative Statement</vt:lpstr>
      <vt:lpstr>Slide 46</vt:lpstr>
      <vt:lpstr>Slide 47</vt:lpstr>
      <vt:lpstr>Slide 48</vt:lpstr>
      <vt:lpstr>Slide 49</vt:lpstr>
      <vt:lpstr>At last...</vt:lpstr>
      <vt:lpstr>FAQ...</vt:lpstr>
      <vt:lpstr>FAQ....</vt:lpstr>
      <vt:lpstr>Slide 53</vt:lpstr>
      <vt:lpstr>Slide 54</vt:lpstr>
      <vt:lpstr>Slide 55</vt:lpstr>
      <vt:lpstr>LOOKING FOR ASSISTANCE/ HELP.......</vt:lpstr>
      <vt:lpstr>          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Familiarization session on GeM</dc:title>
  <dc:creator>Garima</dc:creator>
  <cp:lastModifiedBy>nicsi</cp:lastModifiedBy>
  <cp:revision>252</cp:revision>
  <dcterms:created xsi:type="dcterms:W3CDTF">2006-08-16T00:00:00Z</dcterms:created>
  <dcterms:modified xsi:type="dcterms:W3CDTF">2018-07-20T03:22:28Z</dcterms:modified>
</cp:coreProperties>
</file>